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4133" r:id="rId2"/>
  </p:sldMasterIdLst>
  <p:notesMasterIdLst>
    <p:notesMasterId r:id="rId12"/>
  </p:notesMasterIdLst>
  <p:handoutMasterIdLst>
    <p:handoutMasterId r:id="rId13"/>
  </p:handoutMasterIdLst>
  <p:sldIdLst>
    <p:sldId id="390" r:id="rId3"/>
    <p:sldId id="435" r:id="rId4"/>
    <p:sldId id="450" r:id="rId5"/>
    <p:sldId id="459" r:id="rId6"/>
    <p:sldId id="414" r:id="rId7"/>
    <p:sldId id="451" r:id="rId8"/>
    <p:sldId id="456" r:id="rId9"/>
    <p:sldId id="460" r:id="rId10"/>
    <p:sldId id="432" r:id="rId11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eter van Rooyen" initials="PvR" lastIdx="1" clrIdx="0"/>
  <p:cmAuthor id="1" name="Delana" initials="D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CC"/>
    <a:srgbClr val="1674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37" autoAdjust="0"/>
    <p:restoredTop sz="94660"/>
  </p:normalViewPr>
  <p:slideViewPr>
    <p:cSldViewPr snapToGrid="0" snapToObjects="1">
      <p:cViewPr>
        <p:scale>
          <a:sx n="66" d="100"/>
          <a:sy n="66" d="100"/>
        </p:scale>
        <p:origin x="-1402" y="-7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822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ED3A25-822F-4109-9147-762E40ADD92D}" type="doc">
      <dgm:prSet loTypeId="urn:microsoft.com/office/officeart/2005/8/layout/process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ZA"/>
        </a:p>
      </dgm:t>
    </dgm:pt>
    <dgm:pt modelId="{97AC5849-DBA3-4490-97D0-497614889A9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1: Delineate units of analysis and describe the status quo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E58A0234-8C91-4B6F-88AA-84DFB7C66B9C}" type="parTrans" cxnId="{6F3BB218-1B21-4D50-B6B5-AEBF09D78863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1EA7ED19-F0F6-4C37-8F1C-2F1485F92C5B}" type="sibTrans" cxnId="{6F3BB218-1B21-4D50-B6B5-AEBF09D78863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896C3A8B-25EE-41A5-A1E2-2A779F3BAE3F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2: Initiation of stakeholder process and catchment visioning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CA3C6DF9-2932-429E-B71A-DE59CBC9369D}" type="parTrans" cxnId="{D2F222C5-4B11-4302-B20D-27F8B154246C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3C99FB9E-0687-47E5-B4CF-C24C853AA3CE}" type="sibTrans" cxnId="{D2F222C5-4B11-4302-B20D-27F8B154246C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6F5C4B9F-D09D-4FAF-AC9F-46B9A2CF75D6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3: Quantify EWRs and changes in Ecosystem Services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AF2D8166-84E5-4E24-A635-53DDEF63AB57}" type="parTrans" cxnId="{C6D7A9BF-E1BD-4C36-98DC-704CC5C9E4A7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BCD2A7DD-CE76-489C-A63A-6FCA3B3CDD63}" type="sibTrans" cxnId="{C6D7A9BF-E1BD-4C36-98DC-704CC5C9E4A7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E1E3DE66-05C7-4290-815D-84E598EFC8C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7: Gazette class configuration	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001CC55C-277C-4E31-9588-240A4B5328AA}" type="parTrans" cxnId="{41043035-FCEE-4779-9080-121351F2F4E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ABD384B3-BE4E-4780-A5B2-F2BC499DD6F4}" type="sibTrans" cxnId="{41043035-FCEE-4779-9080-121351F2F4E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84B4CD7A-1476-43A1-89C7-1F11321FDED9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4: Identification and evaluation of scenarios within IWRM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143799D1-D66D-416C-9363-4AF10827DF2A}" type="parTrans" cxnId="{984D6A68-5519-475E-91EE-75C1086F8EB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8A55328E-5B86-4B57-BB1D-E8853008AEC2}" type="sibTrans" cxnId="{984D6A68-5519-475E-91EE-75C1086F8EB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4CBF7E20-D64E-4E48-A472-65A1F5AF0988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5: Draft Management Classes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5DEE6FDE-9849-428A-8F12-3C9249E1A974}" type="parTrans" cxnId="{D549678C-8622-4F18-AC17-B8A2BD388A1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09A6D6C9-2FF2-4724-A211-CF057146205C}" type="sibTrans" cxnId="{D549678C-8622-4F18-AC17-B8A2BD388A1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C1A3A27D-4A8C-4DAD-A0C7-5EF26219D65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6: Resource Quality Objectives (EcoSpecs &amp; water quality (user))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0A73D24C-197D-41D6-870E-2BBD73F3414C}" type="parTrans" cxnId="{F78CE34F-9975-46E6-9C7B-43B627367E5D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01A922E1-42FC-4DBF-B389-6032DFAA408C}" type="sibTrans" cxnId="{F78CE34F-9975-46E6-9C7B-43B627367E5D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BE226595-BDD5-4A89-9E52-91E0982E75EE}" type="pres">
      <dgm:prSet presAssocID="{9AED3A25-822F-4109-9147-762E40ADD9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F6CA72E2-AEDB-4FF5-97F7-38CAB940D073}" type="pres">
      <dgm:prSet presAssocID="{E1E3DE66-05C7-4290-815D-84E598EFC8CB}" presName="boxAndChildren" presStyleCnt="0"/>
      <dgm:spPr/>
    </dgm:pt>
    <dgm:pt modelId="{70AEE6A4-CEC1-4D17-B16E-A6AB76F82B57}" type="pres">
      <dgm:prSet presAssocID="{E1E3DE66-05C7-4290-815D-84E598EFC8CB}" presName="parentTextBox" presStyleLbl="node1" presStyleIdx="0" presStyleCnt="7"/>
      <dgm:spPr/>
      <dgm:t>
        <a:bodyPr/>
        <a:lstStyle/>
        <a:p>
          <a:endParaRPr lang="en-ZA"/>
        </a:p>
      </dgm:t>
    </dgm:pt>
    <dgm:pt modelId="{584F341E-D44E-406D-AD7D-E65E27EC4838}" type="pres">
      <dgm:prSet presAssocID="{01A922E1-42FC-4DBF-B389-6032DFAA408C}" presName="sp" presStyleCnt="0"/>
      <dgm:spPr/>
    </dgm:pt>
    <dgm:pt modelId="{50670C99-2611-40F6-8A68-7C1EFD92F31D}" type="pres">
      <dgm:prSet presAssocID="{C1A3A27D-4A8C-4DAD-A0C7-5EF26219D65B}" presName="arrowAndChildren" presStyleCnt="0"/>
      <dgm:spPr/>
    </dgm:pt>
    <dgm:pt modelId="{92CCB063-EC91-44E7-A15E-FF8A4C4DDC86}" type="pres">
      <dgm:prSet presAssocID="{C1A3A27D-4A8C-4DAD-A0C7-5EF26219D65B}" presName="parentTextArrow" presStyleLbl="node1" presStyleIdx="1" presStyleCnt="7"/>
      <dgm:spPr/>
      <dgm:t>
        <a:bodyPr/>
        <a:lstStyle/>
        <a:p>
          <a:endParaRPr lang="en-ZA"/>
        </a:p>
      </dgm:t>
    </dgm:pt>
    <dgm:pt modelId="{297CA12C-60B8-4C21-BCB1-54AD05DCE368}" type="pres">
      <dgm:prSet presAssocID="{09A6D6C9-2FF2-4724-A211-CF057146205C}" presName="sp" presStyleCnt="0"/>
      <dgm:spPr/>
    </dgm:pt>
    <dgm:pt modelId="{21BDCA20-281C-467D-B92C-5113DB390AA1}" type="pres">
      <dgm:prSet presAssocID="{4CBF7E20-D64E-4E48-A472-65A1F5AF0988}" presName="arrowAndChildren" presStyleCnt="0"/>
      <dgm:spPr/>
    </dgm:pt>
    <dgm:pt modelId="{8EC21FBD-A0F6-4ED3-A6EE-0A269359EB7D}" type="pres">
      <dgm:prSet presAssocID="{4CBF7E20-D64E-4E48-A472-65A1F5AF0988}" presName="parentTextArrow" presStyleLbl="node1" presStyleIdx="2" presStyleCnt="7"/>
      <dgm:spPr/>
      <dgm:t>
        <a:bodyPr/>
        <a:lstStyle/>
        <a:p>
          <a:endParaRPr lang="en-ZA"/>
        </a:p>
      </dgm:t>
    </dgm:pt>
    <dgm:pt modelId="{5097D5B9-3430-4A07-9E40-D9E94BDEE240}" type="pres">
      <dgm:prSet presAssocID="{8A55328E-5B86-4B57-BB1D-E8853008AEC2}" presName="sp" presStyleCnt="0"/>
      <dgm:spPr/>
    </dgm:pt>
    <dgm:pt modelId="{2A495611-773A-4F51-9364-B1681ECA25FA}" type="pres">
      <dgm:prSet presAssocID="{84B4CD7A-1476-43A1-89C7-1F11321FDED9}" presName="arrowAndChildren" presStyleCnt="0"/>
      <dgm:spPr/>
    </dgm:pt>
    <dgm:pt modelId="{684C944B-3E90-4D4E-8425-19E06C996C1F}" type="pres">
      <dgm:prSet presAssocID="{84B4CD7A-1476-43A1-89C7-1F11321FDED9}" presName="parentTextArrow" presStyleLbl="node1" presStyleIdx="3" presStyleCnt="7"/>
      <dgm:spPr/>
      <dgm:t>
        <a:bodyPr/>
        <a:lstStyle/>
        <a:p>
          <a:endParaRPr lang="en-ZA"/>
        </a:p>
      </dgm:t>
    </dgm:pt>
    <dgm:pt modelId="{A7E43AD8-17D8-4C03-A826-782735C63681}" type="pres">
      <dgm:prSet presAssocID="{BCD2A7DD-CE76-489C-A63A-6FCA3B3CDD63}" presName="sp" presStyleCnt="0"/>
      <dgm:spPr/>
    </dgm:pt>
    <dgm:pt modelId="{3F5146D1-6322-414E-8A5B-CD1D8B627F80}" type="pres">
      <dgm:prSet presAssocID="{6F5C4B9F-D09D-4FAF-AC9F-46B9A2CF75D6}" presName="arrowAndChildren" presStyleCnt="0"/>
      <dgm:spPr/>
    </dgm:pt>
    <dgm:pt modelId="{C24F73F5-020C-4D9E-A3C5-4C2BA88EFC25}" type="pres">
      <dgm:prSet presAssocID="{6F5C4B9F-D09D-4FAF-AC9F-46B9A2CF75D6}" presName="parentTextArrow" presStyleLbl="node1" presStyleIdx="4" presStyleCnt="7"/>
      <dgm:spPr/>
      <dgm:t>
        <a:bodyPr/>
        <a:lstStyle/>
        <a:p>
          <a:endParaRPr lang="en-ZA"/>
        </a:p>
      </dgm:t>
    </dgm:pt>
    <dgm:pt modelId="{A9FAE2C3-0D20-4E3C-AC7D-04F296E91870}" type="pres">
      <dgm:prSet presAssocID="{3C99FB9E-0687-47E5-B4CF-C24C853AA3CE}" presName="sp" presStyleCnt="0"/>
      <dgm:spPr/>
    </dgm:pt>
    <dgm:pt modelId="{A8D08FC3-53F6-4B81-B5E6-85162866632A}" type="pres">
      <dgm:prSet presAssocID="{896C3A8B-25EE-41A5-A1E2-2A779F3BAE3F}" presName="arrowAndChildren" presStyleCnt="0"/>
      <dgm:spPr/>
    </dgm:pt>
    <dgm:pt modelId="{CE847B37-6D19-43E3-9659-EF7C62624C23}" type="pres">
      <dgm:prSet presAssocID="{896C3A8B-25EE-41A5-A1E2-2A779F3BAE3F}" presName="parentTextArrow" presStyleLbl="node1" presStyleIdx="5" presStyleCnt="7"/>
      <dgm:spPr/>
      <dgm:t>
        <a:bodyPr/>
        <a:lstStyle/>
        <a:p>
          <a:endParaRPr lang="en-ZA"/>
        </a:p>
      </dgm:t>
    </dgm:pt>
    <dgm:pt modelId="{1C05CC98-07E3-4270-9A50-5ECF1344C4FF}" type="pres">
      <dgm:prSet presAssocID="{1EA7ED19-F0F6-4C37-8F1C-2F1485F92C5B}" presName="sp" presStyleCnt="0"/>
      <dgm:spPr/>
    </dgm:pt>
    <dgm:pt modelId="{6D22C6EC-C3D1-413B-BDAD-C210E11642B7}" type="pres">
      <dgm:prSet presAssocID="{97AC5849-DBA3-4490-97D0-497614889A9B}" presName="arrowAndChildren" presStyleCnt="0"/>
      <dgm:spPr/>
    </dgm:pt>
    <dgm:pt modelId="{A19471C5-63D2-42A3-BF3A-7D30636113F1}" type="pres">
      <dgm:prSet presAssocID="{97AC5849-DBA3-4490-97D0-497614889A9B}" presName="parentTextArrow" presStyleLbl="node1" presStyleIdx="6" presStyleCnt="7"/>
      <dgm:spPr/>
      <dgm:t>
        <a:bodyPr/>
        <a:lstStyle/>
        <a:p>
          <a:endParaRPr lang="en-ZA"/>
        </a:p>
      </dgm:t>
    </dgm:pt>
  </dgm:ptLst>
  <dgm:cxnLst>
    <dgm:cxn modelId="{41043035-FCEE-4779-9080-121351F2F4E5}" srcId="{9AED3A25-822F-4109-9147-762E40ADD92D}" destId="{E1E3DE66-05C7-4290-815D-84E598EFC8CB}" srcOrd="6" destOrd="0" parTransId="{001CC55C-277C-4E31-9588-240A4B5328AA}" sibTransId="{ABD384B3-BE4E-4780-A5B2-F2BC499DD6F4}"/>
    <dgm:cxn modelId="{B8E590E8-6789-4CCE-A949-56E79ED9F07A}" type="presOf" srcId="{C1A3A27D-4A8C-4DAD-A0C7-5EF26219D65B}" destId="{92CCB063-EC91-44E7-A15E-FF8A4C4DDC86}" srcOrd="0" destOrd="0" presId="urn:microsoft.com/office/officeart/2005/8/layout/process4"/>
    <dgm:cxn modelId="{507E3AB7-65B2-41F6-8FDF-0E1B9BDBE236}" type="presOf" srcId="{E1E3DE66-05C7-4290-815D-84E598EFC8CB}" destId="{70AEE6A4-CEC1-4D17-B16E-A6AB76F82B57}" srcOrd="0" destOrd="0" presId="urn:microsoft.com/office/officeart/2005/8/layout/process4"/>
    <dgm:cxn modelId="{F78CE34F-9975-46E6-9C7B-43B627367E5D}" srcId="{9AED3A25-822F-4109-9147-762E40ADD92D}" destId="{C1A3A27D-4A8C-4DAD-A0C7-5EF26219D65B}" srcOrd="5" destOrd="0" parTransId="{0A73D24C-197D-41D6-870E-2BBD73F3414C}" sibTransId="{01A922E1-42FC-4DBF-B389-6032DFAA408C}"/>
    <dgm:cxn modelId="{6F3BB218-1B21-4D50-B6B5-AEBF09D78863}" srcId="{9AED3A25-822F-4109-9147-762E40ADD92D}" destId="{97AC5849-DBA3-4490-97D0-497614889A9B}" srcOrd="0" destOrd="0" parTransId="{E58A0234-8C91-4B6F-88AA-84DFB7C66B9C}" sibTransId="{1EA7ED19-F0F6-4C37-8F1C-2F1485F92C5B}"/>
    <dgm:cxn modelId="{D2F222C5-4B11-4302-B20D-27F8B154246C}" srcId="{9AED3A25-822F-4109-9147-762E40ADD92D}" destId="{896C3A8B-25EE-41A5-A1E2-2A779F3BAE3F}" srcOrd="1" destOrd="0" parTransId="{CA3C6DF9-2932-429E-B71A-DE59CBC9369D}" sibTransId="{3C99FB9E-0687-47E5-B4CF-C24C853AA3CE}"/>
    <dgm:cxn modelId="{13A85D8F-B49D-476B-B888-CC576B49A1E5}" type="presOf" srcId="{84B4CD7A-1476-43A1-89C7-1F11321FDED9}" destId="{684C944B-3E90-4D4E-8425-19E06C996C1F}" srcOrd="0" destOrd="0" presId="urn:microsoft.com/office/officeart/2005/8/layout/process4"/>
    <dgm:cxn modelId="{984D6A68-5519-475E-91EE-75C1086F8EB5}" srcId="{9AED3A25-822F-4109-9147-762E40ADD92D}" destId="{84B4CD7A-1476-43A1-89C7-1F11321FDED9}" srcOrd="3" destOrd="0" parTransId="{143799D1-D66D-416C-9363-4AF10827DF2A}" sibTransId="{8A55328E-5B86-4B57-BB1D-E8853008AEC2}"/>
    <dgm:cxn modelId="{C6D7A9BF-E1BD-4C36-98DC-704CC5C9E4A7}" srcId="{9AED3A25-822F-4109-9147-762E40ADD92D}" destId="{6F5C4B9F-D09D-4FAF-AC9F-46B9A2CF75D6}" srcOrd="2" destOrd="0" parTransId="{AF2D8166-84E5-4E24-A635-53DDEF63AB57}" sibTransId="{BCD2A7DD-CE76-489C-A63A-6FCA3B3CDD63}"/>
    <dgm:cxn modelId="{A8EBE271-5FDC-44D7-BC04-A5427773198B}" type="presOf" srcId="{97AC5849-DBA3-4490-97D0-497614889A9B}" destId="{A19471C5-63D2-42A3-BF3A-7D30636113F1}" srcOrd="0" destOrd="0" presId="urn:microsoft.com/office/officeart/2005/8/layout/process4"/>
    <dgm:cxn modelId="{D0671F1E-B885-4F42-BF74-D0F653FE37FE}" type="presOf" srcId="{9AED3A25-822F-4109-9147-762E40ADD92D}" destId="{BE226595-BDD5-4A89-9E52-91E0982E75EE}" srcOrd="0" destOrd="0" presId="urn:microsoft.com/office/officeart/2005/8/layout/process4"/>
    <dgm:cxn modelId="{D549678C-8622-4F18-AC17-B8A2BD388A15}" srcId="{9AED3A25-822F-4109-9147-762E40ADD92D}" destId="{4CBF7E20-D64E-4E48-A472-65A1F5AF0988}" srcOrd="4" destOrd="0" parTransId="{5DEE6FDE-9849-428A-8F12-3C9249E1A974}" sibTransId="{09A6D6C9-2FF2-4724-A211-CF057146205C}"/>
    <dgm:cxn modelId="{1FC48B6E-2FC5-48C3-A690-177988C22957}" type="presOf" srcId="{6F5C4B9F-D09D-4FAF-AC9F-46B9A2CF75D6}" destId="{C24F73F5-020C-4D9E-A3C5-4C2BA88EFC25}" srcOrd="0" destOrd="0" presId="urn:microsoft.com/office/officeart/2005/8/layout/process4"/>
    <dgm:cxn modelId="{B85BB8FA-BD7D-4725-9C42-D6FECC508290}" type="presOf" srcId="{896C3A8B-25EE-41A5-A1E2-2A779F3BAE3F}" destId="{CE847B37-6D19-43E3-9659-EF7C62624C23}" srcOrd="0" destOrd="0" presId="urn:microsoft.com/office/officeart/2005/8/layout/process4"/>
    <dgm:cxn modelId="{6BB93526-786A-4CE7-9A8D-79309C6D9857}" type="presOf" srcId="{4CBF7E20-D64E-4E48-A472-65A1F5AF0988}" destId="{8EC21FBD-A0F6-4ED3-A6EE-0A269359EB7D}" srcOrd="0" destOrd="0" presId="urn:microsoft.com/office/officeart/2005/8/layout/process4"/>
    <dgm:cxn modelId="{FCBCF60E-CFB7-471D-9617-2F1606A88F1C}" type="presParOf" srcId="{BE226595-BDD5-4A89-9E52-91E0982E75EE}" destId="{F6CA72E2-AEDB-4FF5-97F7-38CAB940D073}" srcOrd="0" destOrd="0" presId="urn:microsoft.com/office/officeart/2005/8/layout/process4"/>
    <dgm:cxn modelId="{E4DD64D9-7F30-431C-9AAE-37F98A021B23}" type="presParOf" srcId="{F6CA72E2-AEDB-4FF5-97F7-38CAB940D073}" destId="{70AEE6A4-CEC1-4D17-B16E-A6AB76F82B57}" srcOrd="0" destOrd="0" presId="urn:microsoft.com/office/officeart/2005/8/layout/process4"/>
    <dgm:cxn modelId="{B5C3328E-C269-408F-A140-1828CC6841B5}" type="presParOf" srcId="{BE226595-BDD5-4A89-9E52-91E0982E75EE}" destId="{584F341E-D44E-406D-AD7D-E65E27EC4838}" srcOrd="1" destOrd="0" presId="urn:microsoft.com/office/officeart/2005/8/layout/process4"/>
    <dgm:cxn modelId="{B76790FD-3634-4135-90AB-39B39DD25FCA}" type="presParOf" srcId="{BE226595-BDD5-4A89-9E52-91E0982E75EE}" destId="{50670C99-2611-40F6-8A68-7C1EFD92F31D}" srcOrd="2" destOrd="0" presId="urn:microsoft.com/office/officeart/2005/8/layout/process4"/>
    <dgm:cxn modelId="{FAD11CC8-6023-4253-A8F8-32DCC2D2CC46}" type="presParOf" srcId="{50670C99-2611-40F6-8A68-7C1EFD92F31D}" destId="{92CCB063-EC91-44E7-A15E-FF8A4C4DDC86}" srcOrd="0" destOrd="0" presId="urn:microsoft.com/office/officeart/2005/8/layout/process4"/>
    <dgm:cxn modelId="{85323ECF-D860-436A-BA32-C7F879303D66}" type="presParOf" srcId="{BE226595-BDD5-4A89-9E52-91E0982E75EE}" destId="{297CA12C-60B8-4C21-BCB1-54AD05DCE368}" srcOrd="3" destOrd="0" presId="urn:microsoft.com/office/officeart/2005/8/layout/process4"/>
    <dgm:cxn modelId="{54E6FA38-20AB-49E4-9CC3-D32207B502CD}" type="presParOf" srcId="{BE226595-BDD5-4A89-9E52-91E0982E75EE}" destId="{21BDCA20-281C-467D-B92C-5113DB390AA1}" srcOrd="4" destOrd="0" presId="urn:microsoft.com/office/officeart/2005/8/layout/process4"/>
    <dgm:cxn modelId="{58CCD0CF-AA63-4843-958F-9C59D35B28A0}" type="presParOf" srcId="{21BDCA20-281C-467D-B92C-5113DB390AA1}" destId="{8EC21FBD-A0F6-4ED3-A6EE-0A269359EB7D}" srcOrd="0" destOrd="0" presId="urn:microsoft.com/office/officeart/2005/8/layout/process4"/>
    <dgm:cxn modelId="{94B6B332-A6AF-4B48-AE7D-F9A58763784F}" type="presParOf" srcId="{BE226595-BDD5-4A89-9E52-91E0982E75EE}" destId="{5097D5B9-3430-4A07-9E40-D9E94BDEE240}" srcOrd="5" destOrd="0" presId="urn:microsoft.com/office/officeart/2005/8/layout/process4"/>
    <dgm:cxn modelId="{AC1E2680-CFD0-420B-B3CC-19EDFDD98DD6}" type="presParOf" srcId="{BE226595-BDD5-4A89-9E52-91E0982E75EE}" destId="{2A495611-773A-4F51-9364-B1681ECA25FA}" srcOrd="6" destOrd="0" presId="urn:microsoft.com/office/officeart/2005/8/layout/process4"/>
    <dgm:cxn modelId="{B61153B4-06DB-480C-BE53-75ACC686386A}" type="presParOf" srcId="{2A495611-773A-4F51-9364-B1681ECA25FA}" destId="{684C944B-3E90-4D4E-8425-19E06C996C1F}" srcOrd="0" destOrd="0" presId="urn:microsoft.com/office/officeart/2005/8/layout/process4"/>
    <dgm:cxn modelId="{F7F5A8B6-E145-4CE8-BEF7-A66CBB078D62}" type="presParOf" srcId="{BE226595-BDD5-4A89-9E52-91E0982E75EE}" destId="{A7E43AD8-17D8-4C03-A826-782735C63681}" srcOrd="7" destOrd="0" presId="urn:microsoft.com/office/officeart/2005/8/layout/process4"/>
    <dgm:cxn modelId="{F02E89F5-550F-4764-BC61-29CBEB9C2F92}" type="presParOf" srcId="{BE226595-BDD5-4A89-9E52-91E0982E75EE}" destId="{3F5146D1-6322-414E-8A5B-CD1D8B627F80}" srcOrd="8" destOrd="0" presId="urn:microsoft.com/office/officeart/2005/8/layout/process4"/>
    <dgm:cxn modelId="{42F70458-D68C-48AD-8891-3A86CD0B2AA6}" type="presParOf" srcId="{3F5146D1-6322-414E-8A5B-CD1D8B627F80}" destId="{C24F73F5-020C-4D9E-A3C5-4C2BA88EFC25}" srcOrd="0" destOrd="0" presId="urn:microsoft.com/office/officeart/2005/8/layout/process4"/>
    <dgm:cxn modelId="{2CE09EF1-D336-4B1E-AC38-DD3531BE4E41}" type="presParOf" srcId="{BE226595-BDD5-4A89-9E52-91E0982E75EE}" destId="{A9FAE2C3-0D20-4E3C-AC7D-04F296E91870}" srcOrd="9" destOrd="0" presId="urn:microsoft.com/office/officeart/2005/8/layout/process4"/>
    <dgm:cxn modelId="{1F2C63E7-8EF5-4B02-8088-181FB18C442E}" type="presParOf" srcId="{BE226595-BDD5-4A89-9E52-91E0982E75EE}" destId="{A8D08FC3-53F6-4B81-B5E6-85162866632A}" srcOrd="10" destOrd="0" presId="urn:microsoft.com/office/officeart/2005/8/layout/process4"/>
    <dgm:cxn modelId="{06AFAD79-86AD-4795-A483-D57B8F06FC73}" type="presParOf" srcId="{A8D08FC3-53F6-4B81-B5E6-85162866632A}" destId="{CE847B37-6D19-43E3-9659-EF7C62624C23}" srcOrd="0" destOrd="0" presId="urn:microsoft.com/office/officeart/2005/8/layout/process4"/>
    <dgm:cxn modelId="{DB47D9A8-35C9-47E3-B6EE-82CA9E215862}" type="presParOf" srcId="{BE226595-BDD5-4A89-9E52-91E0982E75EE}" destId="{1C05CC98-07E3-4270-9A50-5ECF1344C4FF}" srcOrd="11" destOrd="0" presId="urn:microsoft.com/office/officeart/2005/8/layout/process4"/>
    <dgm:cxn modelId="{53144BD5-8BFD-4FD2-BF6E-E43F773C707D}" type="presParOf" srcId="{BE226595-BDD5-4A89-9E52-91E0982E75EE}" destId="{6D22C6EC-C3D1-413B-BDAD-C210E11642B7}" srcOrd="12" destOrd="0" presId="urn:microsoft.com/office/officeart/2005/8/layout/process4"/>
    <dgm:cxn modelId="{D2D17452-8ED0-41FC-86AF-068D58EE4B4F}" type="presParOf" srcId="{6D22C6EC-C3D1-413B-BDAD-C210E11642B7}" destId="{A19471C5-63D2-42A3-BF3A-7D30636113F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E18E21-2B2E-4C1D-A376-BDBA114FAAEF}" type="doc">
      <dgm:prSet loTypeId="urn:microsoft.com/office/officeart/2005/8/layout/gear1" loCatId="relationship" qsTypeId="urn:microsoft.com/office/officeart/2005/8/quickstyle/simple5" qsCatId="simple" csTypeId="urn:microsoft.com/office/officeart/2005/8/colors/accent2_2" csCatId="accent2" phldr="1"/>
      <dgm:spPr/>
    </dgm:pt>
    <dgm:pt modelId="{2E6585BB-6FDD-448E-B145-071709369882}">
      <dgm:prSet phldrT="[Text]" custT="1"/>
      <dgm:spPr/>
      <dgm:t>
        <a:bodyPr/>
        <a:lstStyle/>
        <a:p>
          <a:r>
            <a:rPr lang="en-ZA" sz="1600" b="1" dirty="0" smtClean="0"/>
            <a:t>Socio-Economic Implications</a:t>
          </a:r>
          <a:endParaRPr lang="en-GB" sz="1600" b="1" dirty="0"/>
        </a:p>
      </dgm:t>
    </dgm:pt>
    <dgm:pt modelId="{F666F7A8-2016-4CB6-BFD3-4DA92F77D568}" type="parTrans" cxnId="{72E6D95B-2112-4F2F-BF35-92A8B275C5DA}">
      <dgm:prSet/>
      <dgm:spPr/>
      <dgm:t>
        <a:bodyPr/>
        <a:lstStyle/>
        <a:p>
          <a:endParaRPr lang="en-GB" sz="1600" b="1"/>
        </a:p>
      </dgm:t>
    </dgm:pt>
    <dgm:pt modelId="{E3DBD994-4806-4D4C-A336-781C0BB6DB34}" type="sibTrans" cxnId="{72E6D95B-2112-4F2F-BF35-92A8B275C5DA}">
      <dgm:prSet/>
      <dgm:spPr/>
      <dgm:t>
        <a:bodyPr/>
        <a:lstStyle/>
        <a:p>
          <a:endParaRPr lang="en-GB" sz="1600" b="1"/>
        </a:p>
      </dgm:t>
    </dgm:pt>
    <dgm:pt modelId="{A6B9F979-4F2A-4007-9018-997EE11FBB0C}">
      <dgm:prSet phldrT="[Text]" custT="1"/>
      <dgm:spPr/>
      <dgm:t>
        <a:bodyPr/>
        <a:lstStyle/>
        <a:p>
          <a:r>
            <a:rPr lang="en-ZA" sz="1600" b="1" dirty="0" smtClean="0"/>
            <a:t>Ecosystem Services</a:t>
          </a:r>
          <a:endParaRPr lang="en-GB" sz="1600" b="1" dirty="0"/>
        </a:p>
      </dgm:t>
    </dgm:pt>
    <dgm:pt modelId="{68390764-F534-4683-9DF6-03AA23629DD4}" type="parTrans" cxnId="{2613FAFF-1520-4C86-A561-9DD41B6BF50C}">
      <dgm:prSet/>
      <dgm:spPr/>
      <dgm:t>
        <a:bodyPr/>
        <a:lstStyle/>
        <a:p>
          <a:endParaRPr lang="en-GB" sz="1600" b="1"/>
        </a:p>
      </dgm:t>
    </dgm:pt>
    <dgm:pt modelId="{4F562C9B-A652-402B-BA42-7F56D004BEE9}" type="sibTrans" cxnId="{2613FAFF-1520-4C86-A561-9DD41B6BF50C}">
      <dgm:prSet/>
      <dgm:spPr/>
      <dgm:t>
        <a:bodyPr/>
        <a:lstStyle/>
        <a:p>
          <a:endParaRPr lang="en-GB" sz="1600" b="1"/>
        </a:p>
      </dgm:t>
    </dgm:pt>
    <dgm:pt modelId="{9A921D61-BEDE-45C3-9831-AFE8C805B690}">
      <dgm:prSet phldrT="[Text]" custT="1"/>
      <dgm:spPr/>
      <dgm:t>
        <a:bodyPr/>
        <a:lstStyle/>
        <a:p>
          <a:r>
            <a:rPr lang="en-ZA" sz="1600" b="1" dirty="0" smtClean="0"/>
            <a:t>Ecological health</a:t>
          </a:r>
          <a:endParaRPr lang="en-GB" sz="1600" b="1" dirty="0"/>
        </a:p>
      </dgm:t>
    </dgm:pt>
    <dgm:pt modelId="{423ADC92-F411-4F7C-B663-E2CF92E4864A}" type="parTrans" cxnId="{54E26A0C-C347-4A1B-962E-0C7AF3A4525B}">
      <dgm:prSet/>
      <dgm:spPr/>
      <dgm:t>
        <a:bodyPr/>
        <a:lstStyle/>
        <a:p>
          <a:endParaRPr lang="en-GB" sz="1600" b="1"/>
        </a:p>
      </dgm:t>
    </dgm:pt>
    <dgm:pt modelId="{8B057A8F-E037-416B-86D7-1A499EE9D77C}" type="sibTrans" cxnId="{54E26A0C-C347-4A1B-962E-0C7AF3A4525B}">
      <dgm:prSet/>
      <dgm:spPr/>
      <dgm:t>
        <a:bodyPr/>
        <a:lstStyle/>
        <a:p>
          <a:endParaRPr lang="en-GB" sz="1600" b="1"/>
        </a:p>
      </dgm:t>
    </dgm:pt>
    <dgm:pt modelId="{523DF380-D332-4510-9DFF-0CA3C983472F}" type="pres">
      <dgm:prSet presAssocID="{A6E18E21-2B2E-4C1D-A376-BDBA114FAAE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2B3792E-BC44-425C-9D4A-074B5F13A66F}" type="pres">
      <dgm:prSet presAssocID="{2E6585BB-6FDD-448E-B145-07170936988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083B1B-E69C-4257-8183-91E87FC5F834}" type="pres">
      <dgm:prSet presAssocID="{2E6585BB-6FDD-448E-B145-071709369882}" presName="gear1srcNode" presStyleLbl="node1" presStyleIdx="0" presStyleCnt="3"/>
      <dgm:spPr/>
      <dgm:t>
        <a:bodyPr/>
        <a:lstStyle/>
        <a:p>
          <a:endParaRPr lang="en-GB"/>
        </a:p>
      </dgm:t>
    </dgm:pt>
    <dgm:pt modelId="{EFB40A1D-A220-42BA-99B2-566172B493BF}" type="pres">
      <dgm:prSet presAssocID="{2E6585BB-6FDD-448E-B145-071709369882}" presName="gear1dstNode" presStyleLbl="node1" presStyleIdx="0" presStyleCnt="3"/>
      <dgm:spPr/>
      <dgm:t>
        <a:bodyPr/>
        <a:lstStyle/>
        <a:p>
          <a:endParaRPr lang="en-GB"/>
        </a:p>
      </dgm:t>
    </dgm:pt>
    <dgm:pt modelId="{0447305B-177B-467A-BF00-4C2F15FD627C}" type="pres">
      <dgm:prSet presAssocID="{A6B9F979-4F2A-4007-9018-997EE11FBB0C}" presName="gear2" presStyleLbl="node1" presStyleIdx="1" presStyleCnt="3" custScaleX="148706" custScaleY="10175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36DADF-F7B5-42A6-958D-6C55589083EA}" type="pres">
      <dgm:prSet presAssocID="{A6B9F979-4F2A-4007-9018-997EE11FBB0C}" presName="gear2srcNode" presStyleLbl="node1" presStyleIdx="1" presStyleCnt="3"/>
      <dgm:spPr/>
      <dgm:t>
        <a:bodyPr/>
        <a:lstStyle/>
        <a:p>
          <a:endParaRPr lang="en-GB"/>
        </a:p>
      </dgm:t>
    </dgm:pt>
    <dgm:pt modelId="{FE3A6325-02A4-41EC-A775-9C6B36A952D2}" type="pres">
      <dgm:prSet presAssocID="{A6B9F979-4F2A-4007-9018-997EE11FBB0C}" presName="gear2dstNode" presStyleLbl="node1" presStyleIdx="1" presStyleCnt="3"/>
      <dgm:spPr/>
      <dgm:t>
        <a:bodyPr/>
        <a:lstStyle/>
        <a:p>
          <a:endParaRPr lang="en-GB"/>
        </a:p>
      </dgm:t>
    </dgm:pt>
    <dgm:pt modelId="{F26C6F16-8E7D-4F59-AD67-789084207D5B}" type="pres">
      <dgm:prSet presAssocID="{9A921D61-BEDE-45C3-9831-AFE8C805B690}" presName="gear3" presStyleLbl="node1" presStyleIdx="2" presStyleCnt="3" custScaleX="112334" custScaleY="103731"/>
      <dgm:spPr/>
      <dgm:t>
        <a:bodyPr/>
        <a:lstStyle/>
        <a:p>
          <a:endParaRPr lang="en-GB"/>
        </a:p>
      </dgm:t>
    </dgm:pt>
    <dgm:pt modelId="{A6C591F1-6F70-4CAD-877F-D96ED4AEC2BC}" type="pres">
      <dgm:prSet presAssocID="{9A921D61-BEDE-45C3-9831-AFE8C805B69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418C16-9DB0-4AEA-9761-A9A007DF0D2D}" type="pres">
      <dgm:prSet presAssocID="{9A921D61-BEDE-45C3-9831-AFE8C805B690}" presName="gear3srcNode" presStyleLbl="node1" presStyleIdx="2" presStyleCnt="3"/>
      <dgm:spPr/>
      <dgm:t>
        <a:bodyPr/>
        <a:lstStyle/>
        <a:p>
          <a:endParaRPr lang="en-GB"/>
        </a:p>
      </dgm:t>
    </dgm:pt>
    <dgm:pt modelId="{E2DB1C37-6ECB-4986-98B6-C5239716D603}" type="pres">
      <dgm:prSet presAssocID="{9A921D61-BEDE-45C3-9831-AFE8C805B690}" presName="gear3dstNode" presStyleLbl="node1" presStyleIdx="2" presStyleCnt="3"/>
      <dgm:spPr/>
      <dgm:t>
        <a:bodyPr/>
        <a:lstStyle/>
        <a:p>
          <a:endParaRPr lang="en-GB"/>
        </a:p>
      </dgm:t>
    </dgm:pt>
    <dgm:pt modelId="{9ED3EA38-12F6-4D6E-9188-CBD7FE1DBC72}" type="pres">
      <dgm:prSet presAssocID="{E3DBD994-4806-4D4C-A336-781C0BB6DB34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59F2A73F-08E2-4A80-9C53-CDA7AF508118}" type="pres">
      <dgm:prSet presAssocID="{4F562C9B-A652-402B-BA42-7F56D004BEE9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D97B8A97-43FE-44A0-9E72-203FE8A82F74}" type="pres">
      <dgm:prSet presAssocID="{8B057A8F-E037-416B-86D7-1A499EE9D77C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30352954-EE49-49C2-BC96-C0B151052306}" type="presOf" srcId="{2E6585BB-6FDD-448E-B145-071709369882}" destId="{62B3792E-BC44-425C-9D4A-074B5F13A66F}" srcOrd="0" destOrd="0" presId="urn:microsoft.com/office/officeart/2005/8/layout/gear1"/>
    <dgm:cxn modelId="{54E26A0C-C347-4A1B-962E-0C7AF3A4525B}" srcId="{A6E18E21-2B2E-4C1D-A376-BDBA114FAAEF}" destId="{9A921D61-BEDE-45C3-9831-AFE8C805B690}" srcOrd="2" destOrd="0" parTransId="{423ADC92-F411-4F7C-B663-E2CF92E4864A}" sibTransId="{8B057A8F-E037-416B-86D7-1A499EE9D77C}"/>
    <dgm:cxn modelId="{93227B9F-CDF8-4A48-8471-4766322FF8E7}" type="presOf" srcId="{9A921D61-BEDE-45C3-9831-AFE8C805B690}" destId="{F26C6F16-8E7D-4F59-AD67-789084207D5B}" srcOrd="0" destOrd="0" presId="urn:microsoft.com/office/officeart/2005/8/layout/gear1"/>
    <dgm:cxn modelId="{5342E05E-1198-4638-B0D1-DC5B1B9DA71E}" type="presOf" srcId="{2E6585BB-6FDD-448E-B145-071709369882}" destId="{EFB40A1D-A220-42BA-99B2-566172B493BF}" srcOrd="2" destOrd="0" presId="urn:microsoft.com/office/officeart/2005/8/layout/gear1"/>
    <dgm:cxn modelId="{8333B3D4-3EEB-48A8-833D-7162704EC527}" type="presOf" srcId="{A6B9F979-4F2A-4007-9018-997EE11FBB0C}" destId="{0447305B-177B-467A-BF00-4C2F15FD627C}" srcOrd="0" destOrd="0" presId="urn:microsoft.com/office/officeart/2005/8/layout/gear1"/>
    <dgm:cxn modelId="{2613FAFF-1520-4C86-A561-9DD41B6BF50C}" srcId="{A6E18E21-2B2E-4C1D-A376-BDBA114FAAEF}" destId="{A6B9F979-4F2A-4007-9018-997EE11FBB0C}" srcOrd="1" destOrd="0" parTransId="{68390764-F534-4683-9DF6-03AA23629DD4}" sibTransId="{4F562C9B-A652-402B-BA42-7F56D004BEE9}"/>
    <dgm:cxn modelId="{1B6ED96C-75AE-44B8-987A-37F4832226DD}" type="presOf" srcId="{E3DBD994-4806-4D4C-A336-781C0BB6DB34}" destId="{9ED3EA38-12F6-4D6E-9188-CBD7FE1DBC72}" srcOrd="0" destOrd="0" presId="urn:microsoft.com/office/officeart/2005/8/layout/gear1"/>
    <dgm:cxn modelId="{1BE35209-247A-4E43-81F9-11D249344AAA}" type="presOf" srcId="{A6B9F979-4F2A-4007-9018-997EE11FBB0C}" destId="{B136DADF-F7B5-42A6-958D-6C55589083EA}" srcOrd="1" destOrd="0" presId="urn:microsoft.com/office/officeart/2005/8/layout/gear1"/>
    <dgm:cxn modelId="{72E6D95B-2112-4F2F-BF35-92A8B275C5DA}" srcId="{A6E18E21-2B2E-4C1D-A376-BDBA114FAAEF}" destId="{2E6585BB-6FDD-448E-B145-071709369882}" srcOrd="0" destOrd="0" parTransId="{F666F7A8-2016-4CB6-BFD3-4DA92F77D568}" sibTransId="{E3DBD994-4806-4D4C-A336-781C0BB6DB34}"/>
    <dgm:cxn modelId="{8ADD1426-6A59-4029-8D48-4E080CE69BB1}" type="presOf" srcId="{A6E18E21-2B2E-4C1D-A376-BDBA114FAAEF}" destId="{523DF380-D332-4510-9DFF-0CA3C983472F}" srcOrd="0" destOrd="0" presId="urn:microsoft.com/office/officeart/2005/8/layout/gear1"/>
    <dgm:cxn modelId="{4C90BCCC-F63F-4BC7-9B9F-776027F5968C}" type="presOf" srcId="{4F562C9B-A652-402B-BA42-7F56D004BEE9}" destId="{59F2A73F-08E2-4A80-9C53-CDA7AF508118}" srcOrd="0" destOrd="0" presId="urn:microsoft.com/office/officeart/2005/8/layout/gear1"/>
    <dgm:cxn modelId="{704B6A34-FBEE-4D31-9257-60AF1A28E905}" type="presOf" srcId="{8B057A8F-E037-416B-86D7-1A499EE9D77C}" destId="{D97B8A97-43FE-44A0-9E72-203FE8A82F74}" srcOrd="0" destOrd="0" presId="urn:microsoft.com/office/officeart/2005/8/layout/gear1"/>
    <dgm:cxn modelId="{40E8B4D1-D6E3-4143-813F-3EE2DFD56944}" type="presOf" srcId="{9A921D61-BEDE-45C3-9831-AFE8C805B690}" destId="{E2DB1C37-6ECB-4986-98B6-C5239716D603}" srcOrd="3" destOrd="0" presId="urn:microsoft.com/office/officeart/2005/8/layout/gear1"/>
    <dgm:cxn modelId="{D4DEADB7-06C3-4AB8-80C2-B4DC6137C7C4}" type="presOf" srcId="{2E6585BB-6FDD-448E-B145-071709369882}" destId="{A0083B1B-E69C-4257-8183-91E87FC5F834}" srcOrd="1" destOrd="0" presId="urn:microsoft.com/office/officeart/2005/8/layout/gear1"/>
    <dgm:cxn modelId="{99DE88BB-C14E-4396-8002-1935B87DE75A}" type="presOf" srcId="{A6B9F979-4F2A-4007-9018-997EE11FBB0C}" destId="{FE3A6325-02A4-41EC-A775-9C6B36A952D2}" srcOrd="2" destOrd="0" presId="urn:microsoft.com/office/officeart/2005/8/layout/gear1"/>
    <dgm:cxn modelId="{38AD7823-DFBD-4515-A816-752CE7894DCF}" type="presOf" srcId="{9A921D61-BEDE-45C3-9831-AFE8C805B690}" destId="{41418C16-9DB0-4AEA-9761-A9A007DF0D2D}" srcOrd="2" destOrd="0" presId="urn:microsoft.com/office/officeart/2005/8/layout/gear1"/>
    <dgm:cxn modelId="{F2BE27BD-E5CA-421E-A983-CAF96BB8CD67}" type="presOf" srcId="{9A921D61-BEDE-45C3-9831-AFE8C805B690}" destId="{A6C591F1-6F70-4CAD-877F-D96ED4AEC2BC}" srcOrd="1" destOrd="0" presId="urn:microsoft.com/office/officeart/2005/8/layout/gear1"/>
    <dgm:cxn modelId="{3219B8C0-426E-4298-BA26-3A3C5FB872B2}" type="presParOf" srcId="{523DF380-D332-4510-9DFF-0CA3C983472F}" destId="{62B3792E-BC44-425C-9D4A-074B5F13A66F}" srcOrd="0" destOrd="0" presId="urn:microsoft.com/office/officeart/2005/8/layout/gear1"/>
    <dgm:cxn modelId="{DBB4EE09-C2AF-48B1-A8F1-F277D4782051}" type="presParOf" srcId="{523DF380-D332-4510-9DFF-0CA3C983472F}" destId="{A0083B1B-E69C-4257-8183-91E87FC5F834}" srcOrd="1" destOrd="0" presId="urn:microsoft.com/office/officeart/2005/8/layout/gear1"/>
    <dgm:cxn modelId="{AAD0B3D2-4BE3-4383-A409-29EFC3895E09}" type="presParOf" srcId="{523DF380-D332-4510-9DFF-0CA3C983472F}" destId="{EFB40A1D-A220-42BA-99B2-566172B493BF}" srcOrd="2" destOrd="0" presId="urn:microsoft.com/office/officeart/2005/8/layout/gear1"/>
    <dgm:cxn modelId="{DA41A834-F360-445B-BFA6-6B409A97BF83}" type="presParOf" srcId="{523DF380-D332-4510-9DFF-0CA3C983472F}" destId="{0447305B-177B-467A-BF00-4C2F15FD627C}" srcOrd="3" destOrd="0" presId="urn:microsoft.com/office/officeart/2005/8/layout/gear1"/>
    <dgm:cxn modelId="{B7004495-03B2-448E-9ACA-76970728DB63}" type="presParOf" srcId="{523DF380-D332-4510-9DFF-0CA3C983472F}" destId="{B136DADF-F7B5-42A6-958D-6C55589083EA}" srcOrd="4" destOrd="0" presId="urn:microsoft.com/office/officeart/2005/8/layout/gear1"/>
    <dgm:cxn modelId="{E4D9E19A-16EC-456E-81AB-4AA3B54ECFFE}" type="presParOf" srcId="{523DF380-D332-4510-9DFF-0CA3C983472F}" destId="{FE3A6325-02A4-41EC-A775-9C6B36A952D2}" srcOrd="5" destOrd="0" presId="urn:microsoft.com/office/officeart/2005/8/layout/gear1"/>
    <dgm:cxn modelId="{0C121645-BCEA-46D1-9B99-814215A9DBAB}" type="presParOf" srcId="{523DF380-D332-4510-9DFF-0CA3C983472F}" destId="{F26C6F16-8E7D-4F59-AD67-789084207D5B}" srcOrd="6" destOrd="0" presId="urn:microsoft.com/office/officeart/2005/8/layout/gear1"/>
    <dgm:cxn modelId="{C846503A-7398-48E2-8111-E6364E9935C0}" type="presParOf" srcId="{523DF380-D332-4510-9DFF-0CA3C983472F}" destId="{A6C591F1-6F70-4CAD-877F-D96ED4AEC2BC}" srcOrd="7" destOrd="0" presId="urn:microsoft.com/office/officeart/2005/8/layout/gear1"/>
    <dgm:cxn modelId="{7F2F6FBE-6D7E-48AC-9254-5344F253F057}" type="presParOf" srcId="{523DF380-D332-4510-9DFF-0CA3C983472F}" destId="{41418C16-9DB0-4AEA-9761-A9A007DF0D2D}" srcOrd="8" destOrd="0" presId="urn:microsoft.com/office/officeart/2005/8/layout/gear1"/>
    <dgm:cxn modelId="{FA4BAAE5-B686-4DA3-927C-AA1A01D1E588}" type="presParOf" srcId="{523DF380-D332-4510-9DFF-0CA3C983472F}" destId="{E2DB1C37-6ECB-4986-98B6-C5239716D603}" srcOrd="9" destOrd="0" presId="urn:microsoft.com/office/officeart/2005/8/layout/gear1"/>
    <dgm:cxn modelId="{4B0E4385-7113-411B-BC4D-B28519703289}" type="presParOf" srcId="{523DF380-D332-4510-9DFF-0CA3C983472F}" destId="{9ED3EA38-12F6-4D6E-9188-CBD7FE1DBC72}" srcOrd="10" destOrd="0" presId="urn:microsoft.com/office/officeart/2005/8/layout/gear1"/>
    <dgm:cxn modelId="{401E0D5D-7384-4D5C-9504-4FBD9B441E75}" type="presParOf" srcId="{523DF380-D332-4510-9DFF-0CA3C983472F}" destId="{59F2A73F-08E2-4A80-9C53-CDA7AF508118}" srcOrd="11" destOrd="0" presId="urn:microsoft.com/office/officeart/2005/8/layout/gear1"/>
    <dgm:cxn modelId="{3AD85A5A-C06F-4034-92BF-FF4FCC6A2FF7}" type="presParOf" srcId="{523DF380-D332-4510-9DFF-0CA3C983472F}" destId="{D97B8A97-43FE-44A0-9E72-203FE8A82F7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0F437E-9634-4369-AE80-FAF3CC789BFE}" type="doc">
      <dgm:prSet loTypeId="urn:microsoft.com/office/officeart/2005/8/layout/venn2" loCatId="relationship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E9E7F99B-D607-4EDA-ACA7-A159E47B9DBB}">
      <dgm:prSet phldrT="[Text]" custT="1"/>
      <dgm:spPr/>
      <dgm:t>
        <a:bodyPr/>
        <a:lstStyle/>
        <a:p>
          <a:r>
            <a:rPr lang="en-ZA" sz="1800" b="1" dirty="0" smtClean="0">
              <a:solidFill>
                <a:schemeClr val="tx1"/>
              </a:solidFill>
            </a:rPr>
            <a:t>Water Resource System</a:t>
          </a:r>
          <a:endParaRPr lang="en-GB" sz="1800" b="1" dirty="0">
            <a:solidFill>
              <a:schemeClr val="tx1"/>
            </a:solidFill>
          </a:endParaRPr>
        </a:p>
      </dgm:t>
    </dgm:pt>
    <dgm:pt modelId="{8956FE43-3274-413B-886E-A84D0A076DF3}" type="parTrans" cxnId="{828DB97F-5F68-44B0-BC07-251D3FAD68F5}">
      <dgm:prSet/>
      <dgm:spPr/>
      <dgm:t>
        <a:bodyPr/>
        <a:lstStyle/>
        <a:p>
          <a:endParaRPr lang="en-GB" sz="2800" b="1">
            <a:solidFill>
              <a:schemeClr val="tx1"/>
            </a:solidFill>
          </a:endParaRPr>
        </a:p>
      </dgm:t>
    </dgm:pt>
    <dgm:pt modelId="{7CF36C40-8188-4BBC-AE34-E1C63658FFBF}" type="sibTrans" cxnId="{828DB97F-5F68-44B0-BC07-251D3FAD68F5}">
      <dgm:prSet/>
      <dgm:spPr/>
      <dgm:t>
        <a:bodyPr/>
        <a:lstStyle/>
        <a:p>
          <a:endParaRPr lang="en-GB" sz="2800" b="1">
            <a:solidFill>
              <a:schemeClr val="tx1"/>
            </a:solidFill>
          </a:endParaRPr>
        </a:p>
      </dgm:t>
    </dgm:pt>
    <dgm:pt modelId="{8540215C-824B-4991-9639-AEE76F0039E2}">
      <dgm:prSet phldrT="[Text]" custT="1"/>
      <dgm:spPr/>
      <dgm:t>
        <a:bodyPr/>
        <a:lstStyle/>
        <a:p>
          <a:endParaRPr lang="en-ZA" sz="1800" b="1" dirty="0" smtClean="0">
            <a:solidFill>
              <a:schemeClr val="tx1"/>
            </a:solidFill>
          </a:endParaRPr>
        </a:p>
        <a:p>
          <a:r>
            <a:rPr lang="en-ZA" sz="1800" b="1" dirty="0" smtClean="0">
              <a:solidFill>
                <a:schemeClr val="tx1"/>
              </a:solidFill>
            </a:rPr>
            <a:t>Integrated Units of Analysis</a:t>
          </a:r>
          <a:endParaRPr lang="en-GB" sz="1800" b="1" dirty="0">
            <a:solidFill>
              <a:schemeClr val="tx1"/>
            </a:solidFill>
          </a:endParaRPr>
        </a:p>
      </dgm:t>
    </dgm:pt>
    <dgm:pt modelId="{378AE03A-D31F-4DF2-92B1-3802B92CBD5B}" type="parTrans" cxnId="{AC7C978C-1A0E-4CC9-90EE-1376581517EB}">
      <dgm:prSet/>
      <dgm:spPr/>
      <dgm:t>
        <a:bodyPr/>
        <a:lstStyle/>
        <a:p>
          <a:endParaRPr lang="en-GB" sz="2800" b="1">
            <a:solidFill>
              <a:schemeClr val="tx1"/>
            </a:solidFill>
          </a:endParaRPr>
        </a:p>
      </dgm:t>
    </dgm:pt>
    <dgm:pt modelId="{3C3171E5-0C01-4ECC-9114-9631B7AFFC03}" type="sibTrans" cxnId="{AC7C978C-1A0E-4CC9-90EE-1376581517EB}">
      <dgm:prSet/>
      <dgm:spPr/>
      <dgm:t>
        <a:bodyPr/>
        <a:lstStyle/>
        <a:p>
          <a:endParaRPr lang="en-GB" sz="2800" b="1">
            <a:solidFill>
              <a:schemeClr val="tx1"/>
            </a:solidFill>
          </a:endParaRPr>
        </a:p>
      </dgm:t>
    </dgm:pt>
    <dgm:pt modelId="{D723B214-65C1-4AE2-9F9B-319DC84A46E8}">
      <dgm:prSet phldrT="[Text]" custT="1"/>
      <dgm:spPr/>
      <dgm:t>
        <a:bodyPr/>
        <a:lstStyle/>
        <a:p>
          <a:r>
            <a:rPr lang="en-ZA" sz="1800" b="1" dirty="0" smtClean="0">
              <a:solidFill>
                <a:schemeClr val="tx1"/>
              </a:solidFill>
            </a:rPr>
            <a:t>Biophysical Nodes</a:t>
          </a:r>
          <a:endParaRPr lang="en-GB" sz="1800" b="1" dirty="0">
            <a:solidFill>
              <a:schemeClr val="tx1"/>
            </a:solidFill>
          </a:endParaRPr>
        </a:p>
      </dgm:t>
    </dgm:pt>
    <dgm:pt modelId="{8B2B315B-D9A5-499B-8867-9DF23D9746A9}" type="parTrans" cxnId="{841F8E2C-C4A4-4045-AFA5-E795A3100C5E}">
      <dgm:prSet/>
      <dgm:spPr/>
      <dgm:t>
        <a:bodyPr/>
        <a:lstStyle/>
        <a:p>
          <a:endParaRPr lang="en-GB" sz="2800" b="1">
            <a:solidFill>
              <a:schemeClr val="tx1"/>
            </a:solidFill>
          </a:endParaRPr>
        </a:p>
      </dgm:t>
    </dgm:pt>
    <dgm:pt modelId="{4EDDEE63-3614-425F-A2C2-18A324C5C6ED}" type="sibTrans" cxnId="{841F8E2C-C4A4-4045-AFA5-E795A3100C5E}">
      <dgm:prSet/>
      <dgm:spPr/>
      <dgm:t>
        <a:bodyPr/>
        <a:lstStyle/>
        <a:p>
          <a:endParaRPr lang="en-GB" sz="2800" b="1">
            <a:solidFill>
              <a:schemeClr val="tx1"/>
            </a:solidFill>
          </a:endParaRPr>
        </a:p>
      </dgm:t>
    </dgm:pt>
    <dgm:pt modelId="{0E894FFD-BB95-4617-9341-3475CA309746}">
      <dgm:prSet phldrT="[Text]" custT="1"/>
      <dgm:spPr/>
      <dgm:t>
        <a:bodyPr/>
        <a:lstStyle/>
        <a:p>
          <a:r>
            <a:rPr lang="en-ZA" sz="1800" b="1" dirty="0" smtClean="0">
              <a:solidFill>
                <a:schemeClr val="tx1"/>
              </a:solidFill>
            </a:rPr>
            <a:t>River Reaches</a:t>
          </a:r>
          <a:endParaRPr lang="en-GB" sz="1800" b="1" dirty="0">
            <a:solidFill>
              <a:schemeClr val="tx1"/>
            </a:solidFill>
          </a:endParaRPr>
        </a:p>
      </dgm:t>
    </dgm:pt>
    <dgm:pt modelId="{008A9BF1-87BF-409C-9531-5C0D5267C7E4}" type="parTrans" cxnId="{EEC1BED7-5259-47C5-B182-E8C52458FEA6}">
      <dgm:prSet/>
      <dgm:spPr/>
      <dgm:t>
        <a:bodyPr/>
        <a:lstStyle/>
        <a:p>
          <a:endParaRPr lang="en-GB"/>
        </a:p>
      </dgm:t>
    </dgm:pt>
    <dgm:pt modelId="{4F98754A-14E2-4E06-A6DC-6D96A2062AAD}" type="sibTrans" cxnId="{EEC1BED7-5259-47C5-B182-E8C52458FEA6}">
      <dgm:prSet/>
      <dgm:spPr/>
      <dgm:t>
        <a:bodyPr/>
        <a:lstStyle/>
        <a:p>
          <a:endParaRPr lang="en-GB"/>
        </a:p>
      </dgm:t>
    </dgm:pt>
    <dgm:pt modelId="{D0A4BC26-08C2-40A1-A34B-FF1D00D08CA9}" type="pres">
      <dgm:prSet presAssocID="{050F437E-9634-4369-AE80-FAF3CC789BFE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3B9C29C-73C5-4569-B751-834040036D4C}" type="pres">
      <dgm:prSet presAssocID="{050F437E-9634-4369-AE80-FAF3CC789BFE}" presName="comp1" presStyleCnt="0"/>
      <dgm:spPr/>
    </dgm:pt>
    <dgm:pt modelId="{0C28A726-C92F-4520-8BD1-CBC8B937C799}" type="pres">
      <dgm:prSet presAssocID="{050F437E-9634-4369-AE80-FAF3CC789BFE}" presName="circle1" presStyleLbl="node1" presStyleIdx="0" presStyleCnt="4"/>
      <dgm:spPr/>
      <dgm:t>
        <a:bodyPr/>
        <a:lstStyle/>
        <a:p>
          <a:endParaRPr lang="en-GB"/>
        </a:p>
      </dgm:t>
    </dgm:pt>
    <dgm:pt modelId="{8515348B-0028-40F5-911B-6BEF9E449D40}" type="pres">
      <dgm:prSet presAssocID="{050F437E-9634-4369-AE80-FAF3CC789BFE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9D6C21-CE74-4072-80EA-A16D506080F5}" type="pres">
      <dgm:prSet presAssocID="{050F437E-9634-4369-AE80-FAF3CC789BFE}" presName="comp2" presStyleCnt="0"/>
      <dgm:spPr/>
    </dgm:pt>
    <dgm:pt modelId="{31D6C712-412E-4C51-B8F3-025B22FCD1F2}" type="pres">
      <dgm:prSet presAssocID="{050F437E-9634-4369-AE80-FAF3CC789BFE}" presName="circle2" presStyleLbl="node1" presStyleIdx="1" presStyleCnt="4" custScaleX="109048" custScaleY="90239" custLinFactNeighborX="404" custLinFactNeighborY="9762"/>
      <dgm:spPr/>
      <dgm:t>
        <a:bodyPr/>
        <a:lstStyle/>
        <a:p>
          <a:endParaRPr lang="en-GB"/>
        </a:p>
      </dgm:t>
    </dgm:pt>
    <dgm:pt modelId="{5E22BD06-F731-4DDB-AA37-DF22983FABE5}" type="pres">
      <dgm:prSet presAssocID="{050F437E-9634-4369-AE80-FAF3CC789BFE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B5E460-9A37-4EDD-90FA-25535EB11C26}" type="pres">
      <dgm:prSet presAssocID="{050F437E-9634-4369-AE80-FAF3CC789BFE}" presName="comp3" presStyleCnt="0"/>
      <dgm:spPr/>
    </dgm:pt>
    <dgm:pt modelId="{399AE583-B22B-4729-906E-7A9A686CEB2A}" type="pres">
      <dgm:prSet presAssocID="{050F437E-9634-4369-AE80-FAF3CC789BFE}" presName="circle3" presStyleLbl="node1" presStyleIdx="2" presStyleCnt="4" custScaleY="71745" custLinFactNeighborY="12396"/>
      <dgm:spPr/>
      <dgm:t>
        <a:bodyPr/>
        <a:lstStyle/>
        <a:p>
          <a:endParaRPr lang="en-GB"/>
        </a:p>
      </dgm:t>
    </dgm:pt>
    <dgm:pt modelId="{DCEFF921-429C-4E30-B30B-74C1068238AC}" type="pres">
      <dgm:prSet presAssocID="{050F437E-9634-4369-AE80-FAF3CC789BFE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5B7FAB-CE75-4129-A7C7-B0C16681DE50}" type="pres">
      <dgm:prSet presAssocID="{050F437E-9634-4369-AE80-FAF3CC789BFE}" presName="comp4" presStyleCnt="0"/>
      <dgm:spPr/>
    </dgm:pt>
    <dgm:pt modelId="{2E41D1AE-80FD-414C-AE11-F73407D2F354}" type="pres">
      <dgm:prSet presAssocID="{050F437E-9634-4369-AE80-FAF3CC789BFE}" presName="circle4" presStyleLbl="node1" presStyleIdx="3" presStyleCnt="4" custScaleX="119645" custScaleY="54592" custLinFactNeighborX="0" custLinFactNeighborY="13742"/>
      <dgm:spPr/>
      <dgm:t>
        <a:bodyPr/>
        <a:lstStyle/>
        <a:p>
          <a:endParaRPr lang="en-GB"/>
        </a:p>
      </dgm:t>
    </dgm:pt>
    <dgm:pt modelId="{964C3703-104B-4E33-9566-59B11734302B}" type="pres">
      <dgm:prSet presAssocID="{050F437E-9634-4369-AE80-FAF3CC789BFE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EC1BED7-5259-47C5-B182-E8C52458FEA6}" srcId="{050F437E-9634-4369-AE80-FAF3CC789BFE}" destId="{0E894FFD-BB95-4617-9341-3475CA309746}" srcOrd="2" destOrd="0" parTransId="{008A9BF1-87BF-409C-9531-5C0D5267C7E4}" sibTransId="{4F98754A-14E2-4E06-A6DC-6D96A2062AAD}"/>
    <dgm:cxn modelId="{FD9154C3-751E-4530-BE6F-D7631A5C79B1}" type="presOf" srcId="{E9E7F99B-D607-4EDA-ACA7-A159E47B9DBB}" destId="{0C28A726-C92F-4520-8BD1-CBC8B937C799}" srcOrd="0" destOrd="0" presId="urn:microsoft.com/office/officeart/2005/8/layout/venn2"/>
    <dgm:cxn modelId="{5DFBDB1D-F620-47CE-9CC1-74349582559D}" type="presOf" srcId="{050F437E-9634-4369-AE80-FAF3CC789BFE}" destId="{D0A4BC26-08C2-40A1-A34B-FF1D00D08CA9}" srcOrd="0" destOrd="0" presId="urn:microsoft.com/office/officeart/2005/8/layout/venn2"/>
    <dgm:cxn modelId="{AC7C978C-1A0E-4CC9-90EE-1376581517EB}" srcId="{050F437E-9634-4369-AE80-FAF3CC789BFE}" destId="{8540215C-824B-4991-9639-AEE76F0039E2}" srcOrd="1" destOrd="0" parTransId="{378AE03A-D31F-4DF2-92B1-3802B92CBD5B}" sibTransId="{3C3171E5-0C01-4ECC-9114-9631B7AFFC03}"/>
    <dgm:cxn modelId="{828DB97F-5F68-44B0-BC07-251D3FAD68F5}" srcId="{050F437E-9634-4369-AE80-FAF3CC789BFE}" destId="{E9E7F99B-D607-4EDA-ACA7-A159E47B9DBB}" srcOrd="0" destOrd="0" parTransId="{8956FE43-3274-413B-886E-A84D0A076DF3}" sibTransId="{7CF36C40-8188-4BBC-AE34-E1C63658FFBF}"/>
    <dgm:cxn modelId="{841F8E2C-C4A4-4045-AFA5-E795A3100C5E}" srcId="{050F437E-9634-4369-AE80-FAF3CC789BFE}" destId="{D723B214-65C1-4AE2-9F9B-319DC84A46E8}" srcOrd="3" destOrd="0" parTransId="{8B2B315B-D9A5-499B-8867-9DF23D9746A9}" sibTransId="{4EDDEE63-3614-425F-A2C2-18A324C5C6ED}"/>
    <dgm:cxn modelId="{25BBC701-4A07-4BB0-A24F-C63F28608D5B}" type="presOf" srcId="{E9E7F99B-D607-4EDA-ACA7-A159E47B9DBB}" destId="{8515348B-0028-40F5-911B-6BEF9E449D40}" srcOrd="1" destOrd="0" presId="urn:microsoft.com/office/officeart/2005/8/layout/venn2"/>
    <dgm:cxn modelId="{E8EBF23F-581C-4236-9D5F-6480C8A175B7}" type="presOf" srcId="{D723B214-65C1-4AE2-9F9B-319DC84A46E8}" destId="{964C3703-104B-4E33-9566-59B11734302B}" srcOrd="1" destOrd="0" presId="urn:microsoft.com/office/officeart/2005/8/layout/venn2"/>
    <dgm:cxn modelId="{CE3B0D75-C055-4C63-A11D-F207EE7156B7}" type="presOf" srcId="{D723B214-65C1-4AE2-9F9B-319DC84A46E8}" destId="{2E41D1AE-80FD-414C-AE11-F73407D2F354}" srcOrd="0" destOrd="0" presId="urn:microsoft.com/office/officeart/2005/8/layout/venn2"/>
    <dgm:cxn modelId="{A8A0A0D0-8666-44C5-BD1F-E617D2FEA7E5}" type="presOf" srcId="{8540215C-824B-4991-9639-AEE76F0039E2}" destId="{31D6C712-412E-4C51-B8F3-025B22FCD1F2}" srcOrd="0" destOrd="0" presId="urn:microsoft.com/office/officeart/2005/8/layout/venn2"/>
    <dgm:cxn modelId="{C4B51954-6EED-41FF-8B75-AA6DE5DF528B}" type="presOf" srcId="{8540215C-824B-4991-9639-AEE76F0039E2}" destId="{5E22BD06-F731-4DDB-AA37-DF22983FABE5}" srcOrd="1" destOrd="0" presId="urn:microsoft.com/office/officeart/2005/8/layout/venn2"/>
    <dgm:cxn modelId="{2C7842DF-DB7D-4062-B0B1-D153827D4681}" type="presOf" srcId="{0E894FFD-BB95-4617-9341-3475CA309746}" destId="{DCEFF921-429C-4E30-B30B-74C1068238AC}" srcOrd="1" destOrd="0" presId="urn:microsoft.com/office/officeart/2005/8/layout/venn2"/>
    <dgm:cxn modelId="{DB06EF08-BFF7-48D9-A671-388945D85464}" type="presOf" srcId="{0E894FFD-BB95-4617-9341-3475CA309746}" destId="{399AE583-B22B-4729-906E-7A9A686CEB2A}" srcOrd="0" destOrd="0" presId="urn:microsoft.com/office/officeart/2005/8/layout/venn2"/>
    <dgm:cxn modelId="{2B9B09E1-2F79-4A5B-92FB-20C4779AEBA7}" type="presParOf" srcId="{D0A4BC26-08C2-40A1-A34B-FF1D00D08CA9}" destId="{A3B9C29C-73C5-4569-B751-834040036D4C}" srcOrd="0" destOrd="0" presId="urn:microsoft.com/office/officeart/2005/8/layout/venn2"/>
    <dgm:cxn modelId="{00E488EE-1439-487B-B411-59B7AE15F06D}" type="presParOf" srcId="{A3B9C29C-73C5-4569-B751-834040036D4C}" destId="{0C28A726-C92F-4520-8BD1-CBC8B937C799}" srcOrd="0" destOrd="0" presId="urn:microsoft.com/office/officeart/2005/8/layout/venn2"/>
    <dgm:cxn modelId="{52F9BC71-6F20-4826-9EB6-7D804DEA6A1F}" type="presParOf" srcId="{A3B9C29C-73C5-4569-B751-834040036D4C}" destId="{8515348B-0028-40F5-911B-6BEF9E449D40}" srcOrd="1" destOrd="0" presId="urn:microsoft.com/office/officeart/2005/8/layout/venn2"/>
    <dgm:cxn modelId="{43195B9D-73D6-4BEC-9FAF-13CFB27047E7}" type="presParOf" srcId="{D0A4BC26-08C2-40A1-A34B-FF1D00D08CA9}" destId="{3E9D6C21-CE74-4072-80EA-A16D506080F5}" srcOrd="1" destOrd="0" presId="urn:microsoft.com/office/officeart/2005/8/layout/venn2"/>
    <dgm:cxn modelId="{7314C0C8-32D1-42FC-87E6-F858383ABE5B}" type="presParOf" srcId="{3E9D6C21-CE74-4072-80EA-A16D506080F5}" destId="{31D6C712-412E-4C51-B8F3-025B22FCD1F2}" srcOrd="0" destOrd="0" presId="urn:microsoft.com/office/officeart/2005/8/layout/venn2"/>
    <dgm:cxn modelId="{07C56866-242A-4FFB-B9A1-A751BA652612}" type="presParOf" srcId="{3E9D6C21-CE74-4072-80EA-A16D506080F5}" destId="{5E22BD06-F731-4DDB-AA37-DF22983FABE5}" srcOrd="1" destOrd="0" presId="urn:microsoft.com/office/officeart/2005/8/layout/venn2"/>
    <dgm:cxn modelId="{6F2AEAAA-CD00-4C0D-B000-2DCB7EA92E48}" type="presParOf" srcId="{D0A4BC26-08C2-40A1-A34B-FF1D00D08CA9}" destId="{A8B5E460-9A37-4EDD-90FA-25535EB11C26}" srcOrd="2" destOrd="0" presId="urn:microsoft.com/office/officeart/2005/8/layout/venn2"/>
    <dgm:cxn modelId="{61397749-A5E1-435C-9CB5-A89A40CFA9F6}" type="presParOf" srcId="{A8B5E460-9A37-4EDD-90FA-25535EB11C26}" destId="{399AE583-B22B-4729-906E-7A9A686CEB2A}" srcOrd="0" destOrd="0" presId="urn:microsoft.com/office/officeart/2005/8/layout/venn2"/>
    <dgm:cxn modelId="{BD8D8D4A-4A45-45C5-97E7-8EB66849EEC3}" type="presParOf" srcId="{A8B5E460-9A37-4EDD-90FA-25535EB11C26}" destId="{DCEFF921-429C-4E30-B30B-74C1068238AC}" srcOrd="1" destOrd="0" presId="urn:microsoft.com/office/officeart/2005/8/layout/venn2"/>
    <dgm:cxn modelId="{4EBE8139-138A-4768-AAFD-284B5B952E72}" type="presParOf" srcId="{D0A4BC26-08C2-40A1-A34B-FF1D00D08CA9}" destId="{145B7FAB-CE75-4129-A7C7-B0C16681DE50}" srcOrd="3" destOrd="0" presId="urn:microsoft.com/office/officeart/2005/8/layout/venn2"/>
    <dgm:cxn modelId="{8224483F-EE82-47DF-8C75-00D6129ECD64}" type="presParOf" srcId="{145B7FAB-CE75-4129-A7C7-B0C16681DE50}" destId="{2E41D1AE-80FD-414C-AE11-F73407D2F354}" srcOrd="0" destOrd="0" presId="urn:microsoft.com/office/officeart/2005/8/layout/venn2"/>
    <dgm:cxn modelId="{0CFEDA18-14C0-463F-A390-3C6A8B30A93E}" type="presParOf" srcId="{145B7FAB-CE75-4129-A7C7-B0C16681DE50}" destId="{964C3703-104B-4E33-9566-59B11734302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A2E288-B4C2-4DB6-8D50-59665D88EE94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6AECB2D-6F58-4514-A07D-E3A929A6A993}">
      <dgm:prSet phldrT="[Text]" custT="1"/>
      <dgm:spPr/>
      <dgm:t>
        <a:bodyPr/>
        <a:lstStyle/>
        <a:p>
          <a:r>
            <a:rPr lang="en-ZA" sz="1200" dirty="0" smtClean="0"/>
            <a:t>Ecology</a:t>
          </a:r>
          <a:endParaRPr lang="en-GB" sz="1200" dirty="0"/>
        </a:p>
      </dgm:t>
    </dgm:pt>
    <dgm:pt modelId="{991EBCF0-3EA2-449D-9017-745A0B6E735C}" type="parTrans" cxnId="{B3B3936A-DFE3-41AC-8E41-C43A0DE4AD26}">
      <dgm:prSet/>
      <dgm:spPr/>
      <dgm:t>
        <a:bodyPr/>
        <a:lstStyle/>
        <a:p>
          <a:endParaRPr lang="en-GB" sz="1200"/>
        </a:p>
      </dgm:t>
    </dgm:pt>
    <dgm:pt modelId="{128B9E1D-4A15-4D1D-8004-26690493826C}" type="sibTrans" cxnId="{B3B3936A-DFE3-41AC-8E41-C43A0DE4AD26}">
      <dgm:prSet/>
      <dgm:spPr/>
      <dgm:t>
        <a:bodyPr/>
        <a:lstStyle/>
        <a:p>
          <a:endParaRPr lang="en-GB" sz="1200"/>
        </a:p>
      </dgm:t>
    </dgm:pt>
    <dgm:pt modelId="{9D5A022F-1EF8-4FD1-967D-8C42906D776D}">
      <dgm:prSet phldrT="[Text]" custT="1"/>
      <dgm:spPr/>
      <dgm:t>
        <a:bodyPr/>
        <a:lstStyle/>
        <a:p>
          <a:r>
            <a:rPr lang="en-ZA" sz="1200" dirty="0" smtClean="0"/>
            <a:t>Fish</a:t>
          </a:r>
          <a:endParaRPr lang="en-GB" sz="1200" dirty="0"/>
        </a:p>
      </dgm:t>
    </dgm:pt>
    <dgm:pt modelId="{F6371116-D50E-43B7-A612-A4190776DB68}" type="parTrans" cxnId="{09995B2D-82A6-4A0E-9A67-71BEA6FB9A8E}">
      <dgm:prSet/>
      <dgm:spPr/>
      <dgm:t>
        <a:bodyPr/>
        <a:lstStyle/>
        <a:p>
          <a:endParaRPr lang="en-GB" sz="1200"/>
        </a:p>
      </dgm:t>
    </dgm:pt>
    <dgm:pt modelId="{69117052-BCFC-4728-AF98-2297E9E9E28B}" type="sibTrans" cxnId="{09995B2D-82A6-4A0E-9A67-71BEA6FB9A8E}">
      <dgm:prSet/>
      <dgm:spPr/>
      <dgm:t>
        <a:bodyPr/>
        <a:lstStyle/>
        <a:p>
          <a:endParaRPr lang="en-GB" sz="1200"/>
        </a:p>
      </dgm:t>
    </dgm:pt>
    <dgm:pt modelId="{812178E9-94E9-44CB-89B4-D6FFDE047031}">
      <dgm:prSet phldrT="[Text]" custT="1"/>
      <dgm:spPr/>
      <dgm:t>
        <a:bodyPr/>
        <a:lstStyle/>
        <a:p>
          <a:r>
            <a:rPr lang="en-ZA" sz="1200" dirty="0" smtClean="0"/>
            <a:t>Invertebrates</a:t>
          </a:r>
          <a:endParaRPr lang="en-GB" sz="1200" dirty="0"/>
        </a:p>
      </dgm:t>
    </dgm:pt>
    <dgm:pt modelId="{C34F8EA3-7253-45FB-A250-E04B5F3B8B14}" type="parTrans" cxnId="{755FCD15-5B2E-4286-94DF-CB25B53201EA}">
      <dgm:prSet/>
      <dgm:spPr/>
      <dgm:t>
        <a:bodyPr/>
        <a:lstStyle/>
        <a:p>
          <a:endParaRPr lang="en-GB" sz="1200"/>
        </a:p>
      </dgm:t>
    </dgm:pt>
    <dgm:pt modelId="{37935E5F-6C5B-4A66-8892-FAB79F6FF59F}" type="sibTrans" cxnId="{755FCD15-5B2E-4286-94DF-CB25B53201EA}">
      <dgm:prSet/>
      <dgm:spPr/>
      <dgm:t>
        <a:bodyPr/>
        <a:lstStyle/>
        <a:p>
          <a:endParaRPr lang="en-GB" sz="1200"/>
        </a:p>
      </dgm:t>
    </dgm:pt>
    <dgm:pt modelId="{7C2644FA-4B07-4441-BA8B-B189BF4B4289}">
      <dgm:prSet phldrT="[Text]" custT="1"/>
      <dgm:spPr/>
      <dgm:t>
        <a:bodyPr/>
        <a:lstStyle/>
        <a:p>
          <a:r>
            <a:rPr lang="en-ZA" sz="1200" dirty="0" smtClean="0"/>
            <a:t>Riparian vegetation</a:t>
          </a:r>
          <a:endParaRPr lang="en-GB" sz="1200" dirty="0"/>
        </a:p>
      </dgm:t>
    </dgm:pt>
    <dgm:pt modelId="{E12FACD6-2AF1-49FE-847A-19A59BF2092D}" type="parTrans" cxnId="{3BDF6BB8-A1C6-46BC-AB79-33A87E7A2A33}">
      <dgm:prSet/>
      <dgm:spPr/>
      <dgm:t>
        <a:bodyPr/>
        <a:lstStyle/>
        <a:p>
          <a:endParaRPr lang="en-GB" sz="1200"/>
        </a:p>
      </dgm:t>
    </dgm:pt>
    <dgm:pt modelId="{43BBDD94-7C9C-425A-9BF9-E06EE65318E6}" type="sibTrans" cxnId="{3BDF6BB8-A1C6-46BC-AB79-33A87E7A2A33}">
      <dgm:prSet/>
      <dgm:spPr/>
      <dgm:t>
        <a:bodyPr/>
        <a:lstStyle/>
        <a:p>
          <a:endParaRPr lang="en-GB" sz="1200"/>
        </a:p>
      </dgm:t>
    </dgm:pt>
    <dgm:pt modelId="{0D7EC8E6-7FCA-4911-AEC4-4FB72E9D0E1D}" type="pres">
      <dgm:prSet presAssocID="{F1A2E288-B4C2-4DB6-8D50-59665D88EE9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AE9D50D5-33A3-4314-8452-92CB344A1747}" type="pres">
      <dgm:prSet presAssocID="{76AECB2D-6F58-4514-A07D-E3A929A6A993}" presName="hierRoot1" presStyleCnt="0"/>
      <dgm:spPr/>
    </dgm:pt>
    <dgm:pt modelId="{1BA23775-5B53-4C9B-A7A9-AB283620A2F3}" type="pres">
      <dgm:prSet presAssocID="{76AECB2D-6F58-4514-A07D-E3A929A6A993}" presName="composite" presStyleCnt="0"/>
      <dgm:spPr/>
    </dgm:pt>
    <dgm:pt modelId="{17882C5C-32BE-4515-A4B4-D04FF76EEA40}" type="pres">
      <dgm:prSet presAssocID="{76AECB2D-6F58-4514-A07D-E3A929A6A993}" presName="background" presStyleLbl="node0" presStyleIdx="0" presStyleCnt="1"/>
      <dgm:spPr/>
    </dgm:pt>
    <dgm:pt modelId="{57E87B5D-17D2-4A14-97CB-D61AE0F5C304}" type="pres">
      <dgm:prSet presAssocID="{76AECB2D-6F58-4514-A07D-E3A929A6A99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1EB8877-16DE-4045-B107-FF9D2AE1D9DF}" type="pres">
      <dgm:prSet presAssocID="{76AECB2D-6F58-4514-A07D-E3A929A6A993}" presName="hierChild2" presStyleCnt="0"/>
      <dgm:spPr/>
    </dgm:pt>
    <dgm:pt modelId="{5377BCFF-2A4C-4B70-B7B8-C5C19DC1A657}" type="pres">
      <dgm:prSet presAssocID="{F6371116-D50E-43B7-A612-A4190776DB68}" presName="Name10" presStyleLbl="parChTrans1D2" presStyleIdx="0" presStyleCnt="3"/>
      <dgm:spPr/>
      <dgm:t>
        <a:bodyPr/>
        <a:lstStyle/>
        <a:p>
          <a:endParaRPr lang="en-GB"/>
        </a:p>
      </dgm:t>
    </dgm:pt>
    <dgm:pt modelId="{78ED23E9-E358-40DA-BBE6-368FA6D06C89}" type="pres">
      <dgm:prSet presAssocID="{9D5A022F-1EF8-4FD1-967D-8C42906D776D}" presName="hierRoot2" presStyleCnt="0"/>
      <dgm:spPr/>
    </dgm:pt>
    <dgm:pt modelId="{DDDA28D0-6675-4FDC-AC20-362ECBD52ABE}" type="pres">
      <dgm:prSet presAssocID="{9D5A022F-1EF8-4FD1-967D-8C42906D776D}" presName="composite2" presStyleCnt="0"/>
      <dgm:spPr/>
    </dgm:pt>
    <dgm:pt modelId="{3076EEA8-A58A-4C6C-8FD4-8B3E6251616F}" type="pres">
      <dgm:prSet presAssocID="{9D5A022F-1EF8-4FD1-967D-8C42906D776D}" presName="background2" presStyleLbl="node2" presStyleIdx="0" presStyleCnt="3"/>
      <dgm:spPr/>
    </dgm:pt>
    <dgm:pt modelId="{6F566AEE-A0E7-4D1E-B9F7-E8DEFB22C306}" type="pres">
      <dgm:prSet presAssocID="{9D5A022F-1EF8-4FD1-967D-8C42906D776D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9217C9D-8604-4C73-9753-C37493606774}" type="pres">
      <dgm:prSet presAssocID="{9D5A022F-1EF8-4FD1-967D-8C42906D776D}" presName="hierChild3" presStyleCnt="0"/>
      <dgm:spPr/>
    </dgm:pt>
    <dgm:pt modelId="{D879D205-BEAB-420A-9286-96DE3223A262}" type="pres">
      <dgm:prSet presAssocID="{C34F8EA3-7253-45FB-A250-E04B5F3B8B14}" presName="Name10" presStyleLbl="parChTrans1D2" presStyleIdx="1" presStyleCnt="3"/>
      <dgm:spPr/>
      <dgm:t>
        <a:bodyPr/>
        <a:lstStyle/>
        <a:p>
          <a:endParaRPr lang="en-GB"/>
        </a:p>
      </dgm:t>
    </dgm:pt>
    <dgm:pt modelId="{79AD92CB-DC67-498F-B5E0-5FFF39E5DC7A}" type="pres">
      <dgm:prSet presAssocID="{812178E9-94E9-44CB-89B4-D6FFDE047031}" presName="hierRoot2" presStyleCnt="0"/>
      <dgm:spPr/>
    </dgm:pt>
    <dgm:pt modelId="{A437A41C-D183-425D-A53F-3CB0360F9CBD}" type="pres">
      <dgm:prSet presAssocID="{812178E9-94E9-44CB-89B4-D6FFDE047031}" presName="composite2" presStyleCnt="0"/>
      <dgm:spPr/>
    </dgm:pt>
    <dgm:pt modelId="{49E368E6-21BE-4E1A-807D-4BD6886E13FE}" type="pres">
      <dgm:prSet presAssocID="{812178E9-94E9-44CB-89B4-D6FFDE047031}" presName="background2" presStyleLbl="node2" presStyleIdx="1" presStyleCnt="3"/>
      <dgm:spPr/>
    </dgm:pt>
    <dgm:pt modelId="{89C8E17E-96B9-4C35-8ACE-EA335B5919D8}" type="pres">
      <dgm:prSet presAssocID="{812178E9-94E9-44CB-89B4-D6FFDE047031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3512693-DE76-47B3-89B9-1D89BC1FA869}" type="pres">
      <dgm:prSet presAssocID="{812178E9-94E9-44CB-89B4-D6FFDE047031}" presName="hierChild3" presStyleCnt="0"/>
      <dgm:spPr/>
    </dgm:pt>
    <dgm:pt modelId="{0685C91C-D827-4A25-BCCF-209D44F37236}" type="pres">
      <dgm:prSet presAssocID="{E12FACD6-2AF1-49FE-847A-19A59BF2092D}" presName="Name10" presStyleLbl="parChTrans1D2" presStyleIdx="2" presStyleCnt="3"/>
      <dgm:spPr/>
      <dgm:t>
        <a:bodyPr/>
        <a:lstStyle/>
        <a:p>
          <a:endParaRPr lang="en-GB"/>
        </a:p>
      </dgm:t>
    </dgm:pt>
    <dgm:pt modelId="{5AE3137F-CC1E-4FDF-AD3E-C8A3AAEBA69C}" type="pres">
      <dgm:prSet presAssocID="{7C2644FA-4B07-4441-BA8B-B189BF4B4289}" presName="hierRoot2" presStyleCnt="0"/>
      <dgm:spPr/>
    </dgm:pt>
    <dgm:pt modelId="{BB4131CE-AEB2-4BFF-AC75-60E0C5AF3761}" type="pres">
      <dgm:prSet presAssocID="{7C2644FA-4B07-4441-BA8B-B189BF4B4289}" presName="composite2" presStyleCnt="0"/>
      <dgm:spPr/>
    </dgm:pt>
    <dgm:pt modelId="{D3F08E56-CDFB-4443-AE17-932487FBA4CB}" type="pres">
      <dgm:prSet presAssocID="{7C2644FA-4B07-4441-BA8B-B189BF4B4289}" presName="background2" presStyleLbl="node2" presStyleIdx="2" presStyleCnt="3"/>
      <dgm:spPr/>
    </dgm:pt>
    <dgm:pt modelId="{CEE35CC4-0172-4049-9A74-D44D7679A375}" type="pres">
      <dgm:prSet presAssocID="{7C2644FA-4B07-4441-BA8B-B189BF4B4289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ECC1154-45DA-4E67-A95F-25C89B4C685F}" type="pres">
      <dgm:prSet presAssocID="{7C2644FA-4B07-4441-BA8B-B189BF4B4289}" presName="hierChild3" presStyleCnt="0"/>
      <dgm:spPr/>
    </dgm:pt>
  </dgm:ptLst>
  <dgm:cxnLst>
    <dgm:cxn modelId="{E3B9F18C-B5A2-485E-A5E8-43F5C35418DE}" type="presOf" srcId="{7C2644FA-4B07-4441-BA8B-B189BF4B4289}" destId="{CEE35CC4-0172-4049-9A74-D44D7679A375}" srcOrd="0" destOrd="0" presId="urn:microsoft.com/office/officeart/2005/8/layout/hierarchy1"/>
    <dgm:cxn modelId="{3434CC61-A9DA-49C8-AC4A-B5F1B43E2591}" type="presOf" srcId="{C34F8EA3-7253-45FB-A250-E04B5F3B8B14}" destId="{D879D205-BEAB-420A-9286-96DE3223A262}" srcOrd="0" destOrd="0" presId="urn:microsoft.com/office/officeart/2005/8/layout/hierarchy1"/>
    <dgm:cxn modelId="{FF810836-C36B-4C6A-B830-419A781F5D86}" type="presOf" srcId="{E12FACD6-2AF1-49FE-847A-19A59BF2092D}" destId="{0685C91C-D827-4A25-BCCF-209D44F37236}" srcOrd="0" destOrd="0" presId="urn:microsoft.com/office/officeart/2005/8/layout/hierarchy1"/>
    <dgm:cxn modelId="{DB3894D8-9D02-414C-9F78-2071717B7071}" type="presOf" srcId="{812178E9-94E9-44CB-89B4-D6FFDE047031}" destId="{89C8E17E-96B9-4C35-8ACE-EA335B5919D8}" srcOrd="0" destOrd="0" presId="urn:microsoft.com/office/officeart/2005/8/layout/hierarchy1"/>
    <dgm:cxn modelId="{3BDF6BB8-A1C6-46BC-AB79-33A87E7A2A33}" srcId="{76AECB2D-6F58-4514-A07D-E3A929A6A993}" destId="{7C2644FA-4B07-4441-BA8B-B189BF4B4289}" srcOrd="2" destOrd="0" parTransId="{E12FACD6-2AF1-49FE-847A-19A59BF2092D}" sibTransId="{43BBDD94-7C9C-425A-9BF9-E06EE65318E6}"/>
    <dgm:cxn modelId="{CF8CACDD-9F79-48EF-8712-05985585176C}" type="presOf" srcId="{F1A2E288-B4C2-4DB6-8D50-59665D88EE94}" destId="{0D7EC8E6-7FCA-4911-AEC4-4FB72E9D0E1D}" srcOrd="0" destOrd="0" presId="urn:microsoft.com/office/officeart/2005/8/layout/hierarchy1"/>
    <dgm:cxn modelId="{8CCD5814-94A0-4AA7-99B6-A8C90DBD14AD}" type="presOf" srcId="{9D5A022F-1EF8-4FD1-967D-8C42906D776D}" destId="{6F566AEE-A0E7-4D1E-B9F7-E8DEFB22C306}" srcOrd="0" destOrd="0" presId="urn:microsoft.com/office/officeart/2005/8/layout/hierarchy1"/>
    <dgm:cxn modelId="{9D62A0E3-5D68-4220-8D06-CD1913657870}" type="presOf" srcId="{76AECB2D-6F58-4514-A07D-E3A929A6A993}" destId="{57E87B5D-17D2-4A14-97CB-D61AE0F5C304}" srcOrd="0" destOrd="0" presId="urn:microsoft.com/office/officeart/2005/8/layout/hierarchy1"/>
    <dgm:cxn modelId="{755FCD15-5B2E-4286-94DF-CB25B53201EA}" srcId="{76AECB2D-6F58-4514-A07D-E3A929A6A993}" destId="{812178E9-94E9-44CB-89B4-D6FFDE047031}" srcOrd="1" destOrd="0" parTransId="{C34F8EA3-7253-45FB-A250-E04B5F3B8B14}" sibTransId="{37935E5F-6C5B-4A66-8892-FAB79F6FF59F}"/>
    <dgm:cxn modelId="{B3B3936A-DFE3-41AC-8E41-C43A0DE4AD26}" srcId="{F1A2E288-B4C2-4DB6-8D50-59665D88EE94}" destId="{76AECB2D-6F58-4514-A07D-E3A929A6A993}" srcOrd="0" destOrd="0" parTransId="{991EBCF0-3EA2-449D-9017-745A0B6E735C}" sibTransId="{128B9E1D-4A15-4D1D-8004-26690493826C}"/>
    <dgm:cxn modelId="{09995B2D-82A6-4A0E-9A67-71BEA6FB9A8E}" srcId="{76AECB2D-6F58-4514-A07D-E3A929A6A993}" destId="{9D5A022F-1EF8-4FD1-967D-8C42906D776D}" srcOrd="0" destOrd="0" parTransId="{F6371116-D50E-43B7-A612-A4190776DB68}" sibTransId="{69117052-BCFC-4728-AF98-2297E9E9E28B}"/>
    <dgm:cxn modelId="{82010660-98BD-4B8E-B8DD-81048D17E422}" type="presOf" srcId="{F6371116-D50E-43B7-A612-A4190776DB68}" destId="{5377BCFF-2A4C-4B70-B7B8-C5C19DC1A657}" srcOrd="0" destOrd="0" presId="urn:microsoft.com/office/officeart/2005/8/layout/hierarchy1"/>
    <dgm:cxn modelId="{34D4416F-8B24-4688-819A-9FB4FBCA54C6}" type="presParOf" srcId="{0D7EC8E6-7FCA-4911-AEC4-4FB72E9D0E1D}" destId="{AE9D50D5-33A3-4314-8452-92CB344A1747}" srcOrd="0" destOrd="0" presId="urn:microsoft.com/office/officeart/2005/8/layout/hierarchy1"/>
    <dgm:cxn modelId="{AEE5E482-158B-4D0E-B216-08E066361C3A}" type="presParOf" srcId="{AE9D50D5-33A3-4314-8452-92CB344A1747}" destId="{1BA23775-5B53-4C9B-A7A9-AB283620A2F3}" srcOrd="0" destOrd="0" presId="urn:microsoft.com/office/officeart/2005/8/layout/hierarchy1"/>
    <dgm:cxn modelId="{CA0F238E-420D-40C5-9879-A20BC65C5A91}" type="presParOf" srcId="{1BA23775-5B53-4C9B-A7A9-AB283620A2F3}" destId="{17882C5C-32BE-4515-A4B4-D04FF76EEA40}" srcOrd="0" destOrd="0" presId="urn:microsoft.com/office/officeart/2005/8/layout/hierarchy1"/>
    <dgm:cxn modelId="{5B7415C0-C82D-4143-BCFD-EF31A30FEA57}" type="presParOf" srcId="{1BA23775-5B53-4C9B-A7A9-AB283620A2F3}" destId="{57E87B5D-17D2-4A14-97CB-D61AE0F5C304}" srcOrd="1" destOrd="0" presId="urn:microsoft.com/office/officeart/2005/8/layout/hierarchy1"/>
    <dgm:cxn modelId="{BE61B6E9-1F61-42C1-A4A1-F68F93567C66}" type="presParOf" srcId="{AE9D50D5-33A3-4314-8452-92CB344A1747}" destId="{91EB8877-16DE-4045-B107-FF9D2AE1D9DF}" srcOrd="1" destOrd="0" presId="urn:microsoft.com/office/officeart/2005/8/layout/hierarchy1"/>
    <dgm:cxn modelId="{4B468A41-9647-46B3-9B92-956698BFFA59}" type="presParOf" srcId="{91EB8877-16DE-4045-B107-FF9D2AE1D9DF}" destId="{5377BCFF-2A4C-4B70-B7B8-C5C19DC1A657}" srcOrd="0" destOrd="0" presId="urn:microsoft.com/office/officeart/2005/8/layout/hierarchy1"/>
    <dgm:cxn modelId="{14D22600-696A-4004-8204-F8ECAEDEB1D5}" type="presParOf" srcId="{91EB8877-16DE-4045-B107-FF9D2AE1D9DF}" destId="{78ED23E9-E358-40DA-BBE6-368FA6D06C89}" srcOrd="1" destOrd="0" presId="urn:microsoft.com/office/officeart/2005/8/layout/hierarchy1"/>
    <dgm:cxn modelId="{EAC07190-5CFB-4F57-AFC1-E20E5010D2A7}" type="presParOf" srcId="{78ED23E9-E358-40DA-BBE6-368FA6D06C89}" destId="{DDDA28D0-6675-4FDC-AC20-362ECBD52ABE}" srcOrd="0" destOrd="0" presId="urn:microsoft.com/office/officeart/2005/8/layout/hierarchy1"/>
    <dgm:cxn modelId="{1335737B-E099-4CE0-8F20-1CD39DA00617}" type="presParOf" srcId="{DDDA28D0-6675-4FDC-AC20-362ECBD52ABE}" destId="{3076EEA8-A58A-4C6C-8FD4-8B3E6251616F}" srcOrd="0" destOrd="0" presId="urn:microsoft.com/office/officeart/2005/8/layout/hierarchy1"/>
    <dgm:cxn modelId="{BCBA1310-57B9-417B-823E-AF80301F8955}" type="presParOf" srcId="{DDDA28D0-6675-4FDC-AC20-362ECBD52ABE}" destId="{6F566AEE-A0E7-4D1E-B9F7-E8DEFB22C306}" srcOrd="1" destOrd="0" presId="urn:microsoft.com/office/officeart/2005/8/layout/hierarchy1"/>
    <dgm:cxn modelId="{1AAD245B-6D70-4661-AE32-FD005F27E262}" type="presParOf" srcId="{78ED23E9-E358-40DA-BBE6-368FA6D06C89}" destId="{A9217C9D-8604-4C73-9753-C37493606774}" srcOrd="1" destOrd="0" presId="urn:microsoft.com/office/officeart/2005/8/layout/hierarchy1"/>
    <dgm:cxn modelId="{E6FCAF3A-ABF5-4F35-8BFA-F41B04B436A0}" type="presParOf" srcId="{91EB8877-16DE-4045-B107-FF9D2AE1D9DF}" destId="{D879D205-BEAB-420A-9286-96DE3223A262}" srcOrd="2" destOrd="0" presId="urn:microsoft.com/office/officeart/2005/8/layout/hierarchy1"/>
    <dgm:cxn modelId="{2337ED34-62B0-4D22-830F-B802AA4B3573}" type="presParOf" srcId="{91EB8877-16DE-4045-B107-FF9D2AE1D9DF}" destId="{79AD92CB-DC67-498F-B5E0-5FFF39E5DC7A}" srcOrd="3" destOrd="0" presId="urn:microsoft.com/office/officeart/2005/8/layout/hierarchy1"/>
    <dgm:cxn modelId="{DFC8F08B-8FB6-4781-95F3-3B69265CBEF7}" type="presParOf" srcId="{79AD92CB-DC67-498F-B5E0-5FFF39E5DC7A}" destId="{A437A41C-D183-425D-A53F-3CB0360F9CBD}" srcOrd="0" destOrd="0" presId="urn:microsoft.com/office/officeart/2005/8/layout/hierarchy1"/>
    <dgm:cxn modelId="{49ED68D9-3E52-46C9-BBD7-9F29F6D96220}" type="presParOf" srcId="{A437A41C-D183-425D-A53F-3CB0360F9CBD}" destId="{49E368E6-21BE-4E1A-807D-4BD6886E13FE}" srcOrd="0" destOrd="0" presId="urn:microsoft.com/office/officeart/2005/8/layout/hierarchy1"/>
    <dgm:cxn modelId="{56EDC789-1630-4081-85F1-48FE429E326B}" type="presParOf" srcId="{A437A41C-D183-425D-A53F-3CB0360F9CBD}" destId="{89C8E17E-96B9-4C35-8ACE-EA335B5919D8}" srcOrd="1" destOrd="0" presId="urn:microsoft.com/office/officeart/2005/8/layout/hierarchy1"/>
    <dgm:cxn modelId="{EEC32AD9-E6DE-45FF-8426-EDB9B3B2CAC2}" type="presParOf" srcId="{79AD92CB-DC67-498F-B5E0-5FFF39E5DC7A}" destId="{83512693-DE76-47B3-89B9-1D89BC1FA869}" srcOrd="1" destOrd="0" presId="urn:microsoft.com/office/officeart/2005/8/layout/hierarchy1"/>
    <dgm:cxn modelId="{88241F78-2151-4569-90D2-1B16BD377294}" type="presParOf" srcId="{91EB8877-16DE-4045-B107-FF9D2AE1D9DF}" destId="{0685C91C-D827-4A25-BCCF-209D44F37236}" srcOrd="4" destOrd="0" presId="urn:microsoft.com/office/officeart/2005/8/layout/hierarchy1"/>
    <dgm:cxn modelId="{820CB2C9-C4AE-40C4-9FB4-460C19A52F13}" type="presParOf" srcId="{91EB8877-16DE-4045-B107-FF9D2AE1D9DF}" destId="{5AE3137F-CC1E-4FDF-AD3E-C8A3AAEBA69C}" srcOrd="5" destOrd="0" presId="urn:microsoft.com/office/officeart/2005/8/layout/hierarchy1"/>
    <dgm:cxn modelId="{143B010F-C37D-4C69-B375-462BEDB07D86}" type="presParOf" srcId="{5AE3137F-CC1E-4FDF-AD3E-C8A3AAEBA69C}" destId="{BB4131CE-AEB2-4BFF-AC75-60E0C5AF3761}" srcOrd="0" destOrd="0" presId="urn:microsoft.com/office/officeart/2005/8/layout/hierarchy1"/>
    <dgm:cxn modelId="{8B019E1A-FC0F-436A-A81D-32935A0CAED3}" type="presParOf" srcId="{BB4131CE-AEB2-4BFF-AC75-60E0C5AF3761}" destId="{D3F08E56-CDFB-4443-AE17-932487FBA4CB}" srcOrd="0" destOrd="0" presId="urn:microsoft.com/office/officeart/2005/8/layout/hierarchy1"/>
    <dgm:cxn modelId="{8FA252B9-70D0-4561-A860-815B9DD1E3EE}" type="presParOf" srcId="{BB4131CE-AEB2-4BFF-AC75-60E0C5AF3761}" destId="{CEE35CC4-0172-4049-9A74-D44D7679A375}" srcOrd="1" destOrd="0" presId="urn:microsoft.com/office/officeart/2005/8/layout/hierarchy1"/>
    <dgm:cxn modelId="{EF477A7E-71D0-4739-BE26-1E893B4EF9C6}" type="presParOf" srcId="{5AE3137F-CC1E-4FDF-AD3E-C8A3AAEBA69C}" destId="{FECC1154-45DA-4E67-A95F-25C89B4C685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A2E288-B4C2-4DB6-8D50-59665D88EE94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6AECB2D-6F58-4514-A07D-E3A929A6A993}">
      <dgm:prSet phldrT="[Text]" custT="1"/>
      <dgm:spPr/>
      <dgm:t>
        <a:bodyPr/>
        <a:lstStyle/>
        <a:p>
          <a:r>
            <a:rPr lang="en-ZA" sz="1200" dirty="0" smtClean="0"/>
            <a:t>Economy</a:t>
          </a:r>
          <a:endParaRPr lang="en-GB" sz="1200" dirty="0"/>
        </a:p>
      </dgm:t>
    </dgm:pt>
    <dgm:pt modelId="{991EBCF0-3EA2-449D-9017-745A0B6E735C}" type="parTrans" cxnId="{B3B3936A-DFE3-41AC-8E41-C43A0DE4AD26}">
      <dgm:prSet/>
      <dgm:spPr/>
      <dgm:t>
        <a:bodyPr/>
        <a:lstStyle/>
        <a:p>
          <a:endParaRPr lang="en-GB" sz="1200"/>
        </a:p>
      </dgm:t>
    </dgm:pt>
    <dgm:pt modelId="{128B9E1D-4A15-4D1D-8004-26690493826C}" type="sibTrans" cxnId="{B3B3936A-DFE3-41AC-8E41-C43A0DE4AD26}">
      <dgm:prSet/>
      <dgm:spPr/>
      <dgm:t>
        <a:bodyPr/>
        <a:lstStyle/>
        <a:p>
          <a:endParaRPr lang="en-GB" sz="1200"/>
        </a:p>
      </dgm:t>
    </dgm:pt>
    <dgm:pt modelId="{9D5A022F-1EF8-4FD1-967D-8C42906D776D}">
      <dgm:prSet phldrT="[Text]" custT="1"/>
      <dgm:spPr/>
      <dgm:t>
        <a:bodyPr/>
        <a:lstStyle/>
        <a:p>
          <a:r>
            <a:rPr lang="en-ZA" sz="1200" dirty="0" smtClean="0"/>
            <a:t>GDP</a:t>
          </a:r>
          <a:endParaRPr lang="en-GB" sz="1200" dirty="0"/>
        </a:p>
      </dgm:t>
    </dgm:pt>
    <dgm:pt modelId="{F6371116-D50E-43B7-A612-A4190776DB68}" type="parTrans" cxnId="{09995B2D-82A6-4A0E-9A67-71BEA6FB9A8E}">
      <dgm:prSet/>
      <dgm:spPr/>
      <dgm:t>
        <a:bodyPr/>
        <a:lstStyle/>
        <a:p>
          <a:endParaRPr lang="en-GB" sz="1200"/>
        </a:p>
      </dgm:t>
    </dgm:pt>
    <dgm:pt modelId="{69117052-BCFC-4728-AF98-2297E9E9E28B}" type="sibTrans" cxnId="{09995B2D-82A6-4A0E-9A67-71BEA6FB9A8E}">
      <dgm:prSet/>
      <dgm:spPr/>
      <dgm:t>
        <a:bodyPr/>
        <a:lstStyle/>
        <a:p>
          <a:endParaRPr lang="en-GB" sz="1200"/>
        </a:p>
      </dgm:t>
    </dgm:pt>
    <dgm:pt modelId="{812178E9-94E9-44CB-89B4-D6FFDE047031}">
      <dgm:prSet phldrT="[Text]" custT="1"/>
      <dgm:spPr/>
      <dgm:t>
        <a:bodyPr/>
        <a:lstStyle/>
        <a:p>
          <a:r>
            <a:rPr lang="en-ZA" sz="1200" dirty="0" smtClean="0"/>
            <a:t>Jobs</a:t>
          </a:r>
          <a:endParaRPr lang="en-GB" sz="1200" dirty="0"/>
        </a:p>
      </dgm:t>
    </dgm:pt>
    <dgm:pt modelId="{C34F8EA3-7253-45FB-A250-E04B5F3B8B14}" type="parTrans" cxnId="{755FCD15-5B2E-4286-94DF-CB25B53201EA}">
      <dgm:prSet/>
      <dgm:spPr/>
      <dgm:t>
        <a:bodyPr/>
        <a:lstStyle/>
        <a:p>
          <a:endParaRPr lang="en-GB" sz="1200"/>
        </a:p>
      </dgm:t>
    </dgm:pt>
    <dgm:pt modelId="{37935E5F-6C5B-4A66-8892-FAB79F6FF59F}" type="sibTrans" cxnId="{755FCD15-5B2E-4286-94DF-CB25B53201EA}">
      <dgm:prSet/>
      <dgm:spPr/>
      <dgm:t>
        <a:bodyPr/>
        <a:lstStyle/>
        <a:p>
          <a:endParaRPr lang="en-GB" sz="1200"/>
        </a:p>
      </dgm:t>
    </dgm:pt>
    <dgm:pt modelId="{7C2644FA-4B07-4441-BA8B-B189BF4B4289}">
      <dgm:prSet phldrT="[Text]" custT="1"/>
      <dgm:spPr/>
      <dgm:t>
        <a:bodyPr/>
        <a:lstStyle/>
        <a:p>
          <a:r>
            <a:rPr lang="en-ZA" sz="1200" dirty="0" smtClean="0"/>
            <a:t>Household </a:t>
          </a:r>
        </a:p>
        <a:p>
          <a:r>
            <a:rPr lang="en-ZA" sz="1200" dirty="0" smtClean="0"/>
            <a:t>Income</a:t>
          </a:r>
          <a:endParaRPr lang="en-GB" sz="1200" dirty="0"/>
        </a:p>
      </dgm:t>
    </dgm:pt>
    <dgm:pt modelId="{E12FACD6-2AF1-49FE-847A-19A59BF2092D}" type="parTrans" cxnId="{3BDF6BB8-A1C6-46BC-AB79-33A87E7A2A33}">
      <dgm:prSet/>
      <dgm:spPr/>
      <dgm:t>
        <a:bodyPr/>
        <a:lstStyle/>
        <a:p>
          <a:endParaRPr lang="en-GB" sz="1200"/>
        </a:p>
      </dgm:t>
    </dgm:pt>
    <dgm:pt modelId="{43BBDD94-7C9C-425A-9BF9-E06EE65318E6}" type="sibTrans" cxnId="{3BDF6BB8-A1C6-46BC-AB79-33A87E7A2A33}">
      <dgm:prSet/>
      <dgm:spPr/>
      <dgm:t>
        <a:bodyPr/>
        <a:lstStyle/>
        <a:p>
          <a:endParaRPr lang="en-GB" sz="1200"/>
        </a:p>
      </dgm:t>
    </dgm:pt>
    <dgm:pt modelId="{0D7EC8E6-7FCA-4911-AEC4-4FB72E9D0E1D}" type="pres">
      <dgm:prSet presAssocID="{F1A2E288-B4C2-4DB6-8D50-59665D88EE9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AE9D50D5-33A3-4314-8452-92CB344A1747}" type="pres">
      <dgm:prSet presAssocID="{76AECB2D-6F58-4514-A07D-E3A929A6A993}" presName="hierRoot1" presStyleCnt="0"/>
      <dgm:spPr/>
    </dgm:pt>
    <dgm:pt modelId="{1BA23775-5B53-4C9B-A7A9-AB283620A2F3}" type="pres">
      <dgm:prSet presAssocID="{76AECB2D-6F58-4514-A07D-E3A929A6A993}" presName="composite" presStyleCnt="0"/>
      <dgm:spPr/>
    </dgm:pt>
    <dgm:pt modelId="{17882C5C-32BE-4515-A4B4-D04FF76EEA40}" type="pres">
      <dgm:prSet presAssocID="{76AECB2D-6F58-4514-A07D-E3A929A6A993}" presName="background" presStyleLbl="node0" presStyleIdx="0" presStyleCnt="1"/>
      <dgm:spPr/>
    </dgm:pt>
    <dgm:pt modelId="{57E87B5D-17D2-4A14-97CB-D61AE0F5C304}" type="pres">
      <dgm:prSet presAssocID="{76AECB2D-6F58-4514-A07D-E3A929A6A99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1EB8877-16DE-4045-B107-FF9D2AE1D9DF}" type="pres">
      <dgm:prSet presAssocID="{76AECB2D-6F58-4514-A07D-E3A929A6A993}" presName="hierChild2" presStyleCnt="0"/>
      <dgm:spPr/>
    </dgm:pt>
    <dgm:pt modelId="{5377BCFF-2A4C-4B70-B7B8-C5C19DC1A657}" type="pres">
      <dgm:prSet presAssocID="{F6371116-D50E-43B7-A612-A4190776DB68}" presName="Name10" presStyleLbl="parChTrans1D2" presStyleIdx="0" presStyleCnt="3"/>
      <dgm:spPr/>
      <dgm:t>
        <a:bodyPr/>
        <a:lstStyle/>
        <a:p>
          <a:endParaRPr lang="en-GB"/>
        </a:p>
      </dgm:t>
    </dgm:pt>
    <dgm:pt modelId="{78ED23E9-E358-40DA-BBE6-368FA6D06C89}" type="pres">
      <dgm:prSet presAssocID="{9D5A022F-1EF8-4FD1-967D-8C42906D776D}" presName="hierRoot2" presStyleCnt="0"/>
      <dgm:spPr/>
    </dgm:pt>
    <dgm:pt modelId="{DDDA28D0-6675-4FDC-AC20-362ECBD52ABE}" type="pres">
      <dgm:prSet presAssocID="{9D5A022F-1EF8-4FD1-967D-8C42906D776D}" presName="composite2" presStyleCnt="0"/>
      <dgm:spPr/>
    </dgm:pt>
    <dgm:pt modelId="{3076EEA8-A58A-4C6C-8FD4-8B3E6251616F}" type="pres">
      <dgm:prSet presAssocID="{9D5A022F-1EF8-4FD1-967D-8C42906D776D}" presName="background2" presStyleLbl="node2" presStyleIdx="0" presStyleCnt="3"/>
      <dgm:spPr/>
    </dgm:pt>
    <dgm:pt modelId="{6F566AEE-A0E7-4D1E-B9F7-E8DEFB22C306}" type="pres">
      <dgm:prSet presAssocID="{9D5A022F-1EF8-4FD1-967D-8C42906D776D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9217C9D-8604-4C73-9753-C37493606774}" type="pres">
      <dgm:prSet presAssocID="{9D5A022F-1EF8-4FD1-967D-8C42906D776D}" presName="hierChild3" presStyleCnt="0"/>
      <dgm:spPr/>
    </dgm:pt>
    <dgm:pt modelId="{D879D205-BEAB-420A-9286-96DE3223A262}" type="pres">
      <dgm:prSet presAssocID="{C34F8EA3-7253-45FB-A250-E04B5F3B8B14}" presName="Name10" presStyleLbl="parChTrans1D2" presStyleIdx="1" presStyleCnt="3"/>
      <dgm:spPr/>
      <dgm:t>
        <a:bodyPr/>
        <a:lstStyle/>
        <a:p>
          <a:endParaRPr lang="en-GB"/>
        </a:p>
      </dgm:t>
    </dgm:pt>
    <dgm:pt modelId="{79AD92CB-DC67-498F-B5E0-5FFF39E5DC7A}" type="pres">
      <dgm:prSet presAssocID="{812178E9-94E9-44CB-89B4-D6FFDE047031}" presName="hierRoot2" presStyleCnt="0"/>
      <dgm:spPr/>
    </dgm:pt>
    <dgm:pt modelId="{A437A41C-D183-425D-A53F-3CB0360F9CBD}" type="pres">
      <dgm:prSet presAssocID="{812178E9-94E9-44CB-89B4-D6FFDE047031}" presName="composite2" presStyleCnt="0"/>
      <dgm:spPr/>
    </dgm:pt>
    <dgm:pt modelId="{49E368E6-21BE-4E1A-807D-4BD6886E13FE}" type="pres">
      <dgm:prSet presAssocID="{812178E9-94E9-44CB-89B4-D6FFDE047031}" presName="background2" presStyleLbl="node2" presStyleIdx="1" presStyleCnt="3"/>
      <dgm:spPr/>
    </dgm:pt>
    <dgm:pt modelId="{89C8E17E-96B9-4C35-8ACE-EA335B5919D8}" type="pres">
      <dgm:prSet presAssocID="{812178E9-94E9-44CB-89B4-D6FFDE047031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3512693-DE76-47B3-89B9-1D89BC1FA869}" type="pres">
      <dgm:prSet presAssocID="{812178E9-94E9-44CB-89B4-D6FFDE047031}" presName="hierChild3" presStyleCnt="0"/>
      <dgm:spPr/>
    </dgm:pt>
    <dgm:pt modelId="{0685C91C-D827-4A25-BCCF-209D44F37236}" type="pres">
      <dgm:prSet presAssocID="{E12FACD6-2AF1-49FE-847A-19A59BF2092D}" presName="Name10" presStyleLbl="parChTrans1D2" presStyleIdx="2" presStyleCnt="3"/>
      <dgm:spPr/>
      <dgm:t>
        <a:bodyPr/>
        <a:lstStyle/>
        <a:p>
          <a:endParaRPr lang="en-GB"/>
        </a:p>
      </dgm:t>
    </dgm:pt>
    <dgm:pt modelId="{5AE3137F-CC1E-4FDF-AD3E-C8A3AAEBA69C}" type="pres">
      <dgm:prSet presAssocID="{7C2644FA-4B07-4441-BA8B-B189BF4B4289}" presName="hierRoot2" presStyleCnt="0"/>
      <dgm:spPr/>
    </dgm:pt>
    <dgm:pt modelId="{BB4131CE-AEB2-4BFF-AC75-60E0C5AF3761}" type="pres">
      <dgm:prSet presAssocID="{7C2644FA-4B07-4441-BA8B-B189BF4B4289}" presName="composite2" presStyleCnt="0"/>
      <dgm:spPr/>
    </dgm:pt>
    <dgm:pt modelId="{D3F08E56-CDFB-4443-AE17-932487FBA4CB}" type="pres">
      <dgm:prSet presAssocID="{7C2644FA-4B07-4441-BA8B-B189BF4B4289}" presName="background2" presStyleLbl="node2" presStyleIdx="2" presStyleCnt="3"/>
      <dgm:spPr/>
    </dgm:pt>
    <dgm:pt modelId="{CEE35CC4-0172-4049-9A74-D44D7679A375}" type="pres">
      <dgm:prSet presAssocID="{7C2644FA-4B07-4441-BA8B-B189BF4B4289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ECC1154-45DA-4E67-A95F-25C89B4C685F}" type="pres">
      <dgm:prSet presAssocID="{7C2644FA-4B07-4441-BA8B-B189BF4B4289}" presName="hierChild3" presStyleCnt="0"/>
      <dgm:spPr/>
    </dgm:pt>
  </dgm:ptLst>
  <dgm:cxnLst>
    <dgm:cxn modelId="{159315AC-0676-4E8F-921D-E5841763EAFF}" type="presOf" srcId="{F6371116-D50E-43B7-A612-A4190776DB68}" destId="{5377BCFF-2A4C-4B70-B7B8-C5C19DC1A657}" srcOrd="0" destOrd="0" presId="urn:microsoft.com/office/officeart/2005/8/layout/hierarchy1"/>
    <dgm:cxn modelId="{8F04E0FA-7038-4271-AF23-7580CB411682}" type="presOf" srcId="{76AECB2D-6F58-4514-A07D-E3A929A6A993}" destId="{57E87B5D-17D2-4A14-97CB-D61AE0F5C304}" srcOrd="0" destOrd="0" presId="urn:microsoft.com/office/officeart/2005/8/layout/hierarchy1"/>
    <dgm:cxn modelId="{FDD1B2E1-C55A-4912-9D8C-E57073C74746}" type="presOf" srcId="{812178E9-94E9-44CB-89B4-D6FFDE047031}" destId="{89C8E17E-96B9-4C35-8ACE-EA335B5919D8}" srcOrd="0" destOrd="0" presId="urn:microsoft.com/office/officeart/2005/8/layout/hierarchy1"/>
    <dgm:cxn modelId="{343C8DB5-CA30-44EC-B063-2675F4D085B5}" type="presOf" srcId="{9D5A022F-1EF8-4FD1-967D-8C42906D776D}" destId="{6F566AEE-A0E7-4D1E-B9F7-E8DEFB22C306}" srcOrd="0" destOrd="0" presId="urn:microsoft.com/office/officeart/2005/8/layout/hierarchy1"/>
    <dgm:cxn modelId="{3BDF6BB8-A1C6-46BC-AB79-33A87E7A2A33}" srcId="{76AECB2D-6F58-4514-A07D-E3A929A6A993}" destId="{7C2644FA-4B07-4441-BA8B-B189BF4B4289}" srcOrd="2" destOrd="0" parTransId="{E12FACD6-2AF1-49FE-847A-19A59BF2092D}" sibTransId="{43BBDD94-7C9C-425A-9BF9-E06EE65318E6}"/>
    <dgm:cxn modelId="{755FCD15-5B2E-4286-94DF-CB25B53201EA}" srcId="{76AECB2D-6F58-4514-A07D-E3A929A6A993}" destId="{812178E9-94E9-44CB-89B4-D6FFDE047031}" srcOrd="1" destOrd="0" parTransId="{C34F8EA3-7253-45FB-A250-E04B5F3B8B14}" sibTransId="{37935E5F-6C5B-4A66-8892-FAB79F6FF59F}"/>
    <dgm:cxn modelId="{B3B3936A-DFE3-41AC-8E41-C43A0DE4AD26}" srcId="{F1A2E288-B4C2-4DB6-8D50-59665D88EE94}" destId="{76AECB2D-6F58-4514-A07D-E3A929A6A993}" srcOrd="0" destOrd="0" parTransId="{991EBCF0-3EA2-449D-9017-745A0B6E735C}" sibTransId="{128B9E1D-4A15-4D1D-8004-26690493826C}"/>
    <dgm:cxn modelId="{29AFCE22-8ABC-44CB-9F2B-BA4ECEEF20EB}" type="presOf" srcId="{C34F8EA3-7253-45FB-A250-E04B5F3B8B14}" destId="{D879D205-BEAB-420A-9286-96DE3223A262}" srcOrd="0" destOrd="0" presId="urn:microsoft.com/office/officeart/2005/8/layout/hierarchy1"/>
    <dgm:cxn modelId="{3F2AB9C4-DCED-4AC7-8464-9A5939EE3D43}" type="presOf" srcId="{F1A2E288-B4C2-4DB6-8D50-59665D88EE94}" destId="{0D7EC8E6-7FCA-4911-AEC4-4FB72E9D0E1D}" srcOrd="0" destOrd="0" presId="urn:microsoft.com/office/officeart/2005/8/layout/hierarchy1"/>
    <dgm:cxn modelId="{6762D59B-2A0F-4617-B59D-388AAE47573B}" type="presOf" srcId="{E12FACD6-2AF1-49FE-847A-19A59BF2092D}" destId="{0685C91C-D827-4A25-BCCF-209D44F37236}" srcOrd="0" destOrd="0" presId="urn:microsoft.com/office/officeart/2005/8/layout/hierarchy1"/>
    <dgm:cxn modelId="{A0800580-012F-41C5-9DFF-3A0083085327}" type="presOf" srcId="{7C2644FA-4B07-4441-BA8B-B189BF4B4289}" destId="{CEE35CC4-0172-4049-9A74-D44D7679A375}" srcOrd="0" destOrd="0" presId="urn:microsoft.com/office/officeart/2005/8/layout/hierarchy1"/>
    <dgm:cxn modelId="{09995B2D-82A6-4A0E-9A67-71BEA6FB9A8E}" srcId="{76AECB2D-6F58-4514-A07D-E3A929A6A993}" destId="{9D5A022F-1EF8-4FD1-967D-8C42906D776D}" srcOrd="0" destOrd="0" parTransId="{F6371116-D50E-43B7-A612-A4190776DB68}" sibTransId="{69117052-BCFC-4728-AF98-2297E9E9E28B}"/>
    <dgm:cxn modelId="{156F8553-8C9F-4612-9409-419550655B4C}" type="presParOf" srcId="{0D7EC8E6-7FCA-4911-AEC4-4FB72E9D0E1D}" destId="{AE9D50D5-33A3-4314-8452-92CB344A1747}" srcOrd="0" destOrd="0" presId="urn:microsoft.com/office/officeart/2005/8/layout/hierarchy1"/>
    <dgm:cxn modelId="{D37B6235-DC54-4DAE-8E67-704E347A2457}" type="presParOf" srcId="{AE9D50D5-33A3-4314-8452-92CB344A1747}" destId="{1BA23775-5B53-4C9B-A7A9-AB283620A2F3}" srcOrd="0" destOrd="0" presId="urn:microsoft.com/office/officeart/2005/8/layout/hierarchy1"/>
    <dgm:cxn modelId="{29F77511-7A44-4ED3-92F2-82B4F0D3D17F}" type="presParOf" srcId="{1BA23775-5B53-4C9B-A7A9-AB283620A2F3}" destId="{17882C5C-32BE-4515-A4B4-D04FF76EEA40}" srcOrd="0" destOrd="0" presId="urn:microsoft.com/office/officeart/2005/8/layout/hierarchy1"/>
    <dgm:cxn modelId="{4B5A1890-099E-4F2F-9CDA-B07E046A1759}" type="presParOf" srcId="{1BA23775-5B53-4C9B-A7A9-AB283620A2F3}" destId="{57E87B5D-17D2-4A14-97CB-D61AE0F5C304}" srcOrd="1" destOrd="0" presId="urn:microsoft.com/office/officeart/2005/8/layout/hierarchy1"/>
    <dgm:cxn modelId="{200C3E3A-8B26-471D-9365-886E9B8D16E5}" type="presParOf" srcId="{AE9D50D5-33A3-4314-8452-92CB344A1747}" destId="{91EB8877-16DE-4045-B107-FF9D2AE1D9DF}" srcOrd="1" destOrd="0" presId="urn:microsoft.com/office/officeart/2005/8/layout/hierarchy1"/>
    <dgm:cxn modelId="{46C7F8B0-8F04-442D-BA0F-C4050A91AF7F}" type="presParOf" srcId="{91EB8877-16DE-4045-B107-FF9D2AE1D9DF}" destId="{5377BCFF-2A4C-4B70-B7B8-C5C19DC1A657}" srcOrd="0" destOrd="0" presId="urn:microsoft.com/office/officeart/2005/8/layout/hierarchy1"/>
    <dgm:cxn modelId="{8E08F770-1FC9-4260-8444-A27B49F955CD}" type="presParOf" srcId="{91EB8877-16DE-4045-B107-FF9D2AE1D9DF}" destId="{78ED23E9-E358-40DA-BBE6-368FA6D06C89}" srcOrd="1" destOrd="0" presId="urn:microsoft.com/office/officeart/2005/8/layout/hierarchy1"/>
    <dgm:cxn modelId="{6E751779-E0D9-46F2-AF48-3BA0C22E4E6E}" type="presParOf" srcId="{78ED23E9-E358-40DA-BBE6-368FA6D06C89}" destId="{DDDA28D0-6675-4FDC-AC20-362ECBD52ABE}" srcOrd="0" destOrd="0" presId="urn:microsoft.com/office/officeart/2005/8/layout/hierarchy1"/>
    <dgm:cxn modelId="{25CC5978-2AF1-40CC-AAD1-6BE2D76828BE}" type="presParOf" srcId="{DDDA28D0-6675-4FDC-AC20-362ECBD52ABE}" destId="{3076EEA8-A58A-4C6C-8FD4-8B3E6251616F}" srcOrd="0" destOrd="0" presId="urn:microsoft.com/office/officeart/2005/8/layout/hierarchy1"/>
    <dgm:cxn modelId="{5E88048A-8E5A-45B8-BF8F-F7359201188A}" type="presParOf" srcId="{DDDA28D0-6675-4FDC-AC20-362ECBD52ABE}" destId="{6F566AEE-A0E7-4D1E-B9F7-E8DEFB22C306}" srcOrd="1" destOrd="0" presId="urn:microsoft.com/office/officeart/2005/8/layout/hierarchy1"/>
    <dgm:cxn modelId="{E0E037FA-C6EB-475F-9EA3-5F72B6C3AB85}" type="presParOf" srcId="{78ED23E9-E358-40DA-BBE6-368FA6D06C89}" destId="{A9217C9D-8604-4C73-9753-C37493606774}" srcOrd="1" destOrd="0" presId="urn:microsoft.com/office/officeart/2005/8/layout/hierarchy1"/>
    <dgm:cxn modelId="{985E45EA-1887-42B9-8BB2-CAFF21A3E005}" type="presParOf" srcId="{91EB8877-16DE-4045-B107-FF9D2AE1D9DF}" destId="{D879D205-BEAB-420A-9286-96DE3223A262}" srcOrd="2" destOrd="0" presId="urn:microsoft.com/office/officeart/2005/8/layout/hierarchy1"/>
    <dgm:cxn modelId="{C89DF074-B3A5-401E-B1D3-140CD0C2BC45}" type="presParOf" srcId="{91EB8877-16DE-4045-B107-FF9D2AE1D9DF}" destId="{79AD92CB-DC67-498F-B5E0-5FFF39E5DC7A}" srcOrd="3" destOrd="0" presId="urn:microsoft.com/office/officeart/2005/8/layout/hierarchy1"/>
    <dgm:cxn modelId="{1E0F8D8B-29BD-4326-818D-D5018CA95EA7}" type="presParOf" srcId="{79AD92CB-DC67-498F-B5E0-5FFF39E5DC7A}" destId="{A437A41C-D183-425D-A53F-3CB0360F9CBD}" srcOrd="0" destOrd="0" presId="urn:microsoft.com/office/officeart/2005/8/layout/hierarchy1"/>
    <dgm:cxn modelId="{6368EBDC-D929-42AB-B61A-1EB42F8C24C0}" type="presParOf" srcId="{A437A41C-D183-425D-A53F-3CB0360F9CBD}" destId="{49E368E6-21BE-4E1A-807D-4BD6886E13FE}" srcOrd="0" destOrd="0" presId="urn:microsoft.com/office/officeart/2005/8/layout/hierarchy1"/>
    <dgm:cxn modelId="{56BEBF54-713C-49BC-A2B3-45B9385E8D24}" type="presParOf" srcId="{A437A41C-D183-425D-A53F-3CB0360F9CBD}" destId="{89C8E17E-96B9-4C35-8ACE-EA335B5919D8}" srcOrd="1" destOrd="0" presId="urn:microsoft.com/office/officeart/2005/8/layout/hierarchy1"/>
    <dgm:cxn modelId="{901F0822-C808-4AF5-8524-308D9BDC4261}" type="presParOf" srcId="{79AD92CB-DC67-498F-B5E0-5FFF39E5DC7A}" destId="{83512693-DE76-47B3-89B9-1D89BC1FA869}" srcOrd="1" destOrd="0" presId="urn:microsoft.com/office/officeart/2005/8/layout/hierarchy1"/>
    <dgm:cxn modelId="{C5F8B152-95A5-4049-A2D4-083BA603AD5B}" type="presParOf" srcId="{91EB8877-16DE-4045-B107-FF9D2AE1D9DF}" destId="{0685C91C-D827-4A25-BCCF-209D44F37236}" srcOrd="4" destOrd="0" presId="urn:microsoft.com/office/officeart/2005/8/layout/hierarchy1"/>
    <dgm:cxn modelId="{1306E971-FF43-4494-AE61-ACEB149C5D78}" type="presParOf" srcId="{91EB8877-16DE-4045-B107-FF9D2AE1D9DF}" destId="{5AE3137F-CC1E-4FDF-AD3E-C8A3AAEBA69C}" srcOrd="5" destOrd="0" presId="urn:microsoft.com/office/officeart/2005/8/layout/hierarchy1"/>
    <dgm:cxn modelId="{B277148A-2918-4D81-91EB-B3A007DBE4B9}" type="presParOf" srcId="{5AE3137F-CC1E-4FDF-AD3E-C8A3AAEBA69C}" destId="{BB4131CE-AEB2-4BFF-AC75-60E0C5AF3761}" srcOrd="0" destOrd="0" presId="urn:microsoft.com/office/officeart/2005/8/layout/hierarchy1"/>
    <dgm:cxn modelId="{13A522FB-282C-4FF0-95B4-CDEFC99B807E}" type="presParOf" srcId="{BB4131CE-AEB2-4BFF-AC75-60E0C5AF3761}" destId="{D3F08E56-CDFB-4443-AE17-932487FBA4CB}" srcOrd="0" destOrd="0" presId="urn:microsoft.com/office/officeart/2005/8/layout/hierarchy1"/>
    <dgm:cxn modelId="{2F6F98E6-BF40-4089-AD8E-499AB11A6CDA}" type="presParOf" srcId="{BB4131CE-AEB2-4BFF-AC75-60E0C5AF3761}" destId="{CEE35CC4-0172-4049-9A74-D44D7679A375}" srcOrd="1" destOrd="0" presId="urn:microsoft.com/office/officeart/2005/8/layout/hierarchy1"/>
    <dgm:cxn modelId="{946CE728-1939-4985-8432-EE6D17091B10}" type="presParOf" srcId="{5AE3137F-CC1E-4FDF-AD3E-C8A3AAEBA69C}" destId="{FECC1154-45DA-4E67-A95F-25C89B4C685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A2E288-B4C2-4DB6-8D50-59665D88EE94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6AECB2D-6F58-4514-A07D-E3A929A6A993}">
      <dgm:prSet phldrT="[Text]" custT="1"/>
      <dgm:spPr/>
      <dgm:t>
        <a:bodyPr/>
        <a:lstStyle/>
        <a:p>
          <a:r>
            <a:rPr lang="en-ZA" sz="1200" dirty="0" smtClean="0"/>
            <a:t>Ecosystem</a:t>
          </a:r>
        </a:p>
        <a:p>
          <a:r>
            <a:rPr lang="en-ZA" sz="1200" dirty="0" smtClean="0"/>
            <a:t>Services</a:t>
          </a:r>
          <a:endParaRPr lang="en-GB" sz="1200" dirty="0"/>
        </a:p>
      </dgm:t>
    </dgm:pt>
    <dgm:pt modelId="{991EBCF0-3EA2-449D-9017-745A0B6E735C}" type="parTrans" cxnId="{B3B3936A-DFE3-41AC-8E41-C43A0DE4AD26}">
      <dgm:prSet/>
      <dgm:spPr/>
      <dgm:t>
        <a:bodyPr/>
        <a:lstStyle/>
        <a:p>
          <a:endParaRPr lang="en-GB" sz="1200"/>
        </a:p>
      </dgm:t>
    </dgm:pt>
    <dgm:pt modelId="{128B9E1D-4A15-4D1D-8004-26690493826C}" type="sibTrans" cxnId="{B3B3936A-DFE3-41AC-8E41-C43A0DE4AD26}">
      <dgm:prSet/>
      <dgm:spPr/>
      <dgm:t>
        <a:bodyPr/>
        <a:lstStyle/>
        <a:p>
          <a:endParaRPr lang="en-GB" sz="1200"/>
        </a:p>
      </dgm:t>
    </dgm:pt>
    <dgm:pt modelId="{9D5A022F-1EF8-4FD1-967D-8C42906D776D}">
      <dgm:prSet phldrT="[Text]" custT="1"/>
      <dgm:spPr/>
      <dgm:t>
        <a:bodyPr/>
        <a:lstStyle/>
        <a:p>
          <a:r>
            <a:rPr lang="en-ZA" sz="1200" dirty="0" smtClean="0"/>
            <a:t>Food, fuel</a:t>
          </a:r>
          <a:endParaRPr lang="en-GB" sz="1200" dirty="0"/>
        </a:p>
      </dgm:t>
    </dgm:pt>
    <dgm:pt modelId="{F6371116-D50E-43B7-A612-A4190776DB68}" type="parTrans" cxnId="{09995B2D-82A6-4A0E-9A67-71BEA6FB9A8E}">
      <dgm:prSet/>
      <dgm:spPr/>
      <dgm:t>
        <a:bodyPr/>
        <a:lstStyle/>
        <a:p>
          <a:endParaRPr lang="en-GB" sz="1200"/>
        </a:p>
      </dgm:t>
    </dgm:pt>
    <dgm:pt modelId="{69117052-BCFC-4728-AF98-2297E9E9E28B}" type="sibTrans" cxnId="{09995B2D-82A6-4A0E-9A67-71BEA6FB9A8E}">
      <dgm:prSet/>
      <dgm:spPr/>
      <dgm:t>
        <a:bodyPr/>
        <a:lstStyle/>
        <a:p>
          <a:endParaRPr lang="en-GB" sz="1200"/>
        </a:p>
      </dgm:t>
    </dgm:pt>
    <dgm:pt modelId="{812178E9-94E9-44CB-89B4-D6FFDE047031}">
      <dgm:prSet phldrT="[Text]" custT="1"/>
      <dgm:spPr/>
      <dgm:t>
        <a:bodyPr/>
        <a:lstStyle/>
        <a:p>
          <a:r>
            <a:rPr lang="en-ZA" sz="1200" dirty="0" smtClean="0"/>
            <a:t>Regulating</a:t>
          </a:r>
          <a:endParaRPr lang="en-GB" sz="1200" dirty="0"/>
        </a:p>
      </dgm:t>
    </dgm:pt>
    <dgm:pt modelId="{C34F8EA3-7253-45FB-A250-E04B5F3B8B14}" type="parTrans" cxnId="{755FCD15-5B2E-4286-94DF-CB25B53201EA}">
      <dgm:prSet/>
      <dgm:spPr/>
      <dgm:t>
        <a:bodyPr/>
        <a:lstStyle/>
        <a:p>
          <a:endParaRPr lang="en-GB" sz="1200"/>
        </a:p>
      </dgm:t>
    </dgm:pt>
    <dgm:pt modelId="{37935E5F-6C5B-4A66-8892-FAB79F6FF59F}" type="sibTrans" cxnId="{755FCD15-5B2E-4286-94DF-CB25B53201EA}">
      <dgm:prSet/>
      <dgm:spPr/>
      <dgm:t>
        <a:bodyPr/>
        <a:lstStyle/>
        <a:p>
          <a:endParaRPr lang="en-GB" sz="1200"/>
        </a:p>
      </dgm:t>
    </dgm:pt>
    <dgm:pt modelId="{7C2644FA-4B07-4441-BA8B-B189BF4B4289}">
      <dgm:prSet phldrT="[Text]" custT="1"/>
      <dgm:spPr/>
      <dgm:t>
        <a:bodyPr/>
        <a:lstStyle/>
        <a:p>
          <a:r>
            <a:rPr lang="en-ZA" sz="1200" dirty="0" smtClean="0"/>
            <a:t>Cultural</a:t>
          </a:r>
          <a:endParaRPr lang="en-GB" sz="1200" dirty="0"/>
        </a:p>
      </dgm:t>
    </dgm:pt>
    <dgm:pt modelId="{E12FACD6-2AF1-49FE-847A-19A59BF2092D}" type="parTrans" cxnId="{3BDF6BB8-A1C6-46BC-AB79-33A87E7A2A33}">
      <dgm:prSet/>
      <dgm:spPr/>
      <dgm:t>
        <a:bodyPr/>
        <a:lstStyle/>
        <a:p>
          <a:endParaRPr lang="en-GB" sz="1200"/>
        </a:p>
      </dgm:t>
    </dgm:pt>
    <dgm:pt modelId="{43BBDD94-7C9C-425A-9BF9-E06EE65318E6}" type="sibTrans" cxnId="{3BDF6BB8-A1C6-46BC-AB79-33A87E7A2A33}">
      <dgm:prSet/>
      <dgm:spPr/>
      <dgm:t>
        <a:bodyPr/>
        <a:lstStyle/>
        <a:p>
          <a:endParaRPr lang="en-GB" sz="1200"/>
        </a:p>
      </dgm:t>
    </dgm:pt>
    <dgm:pt modelId="{0D7EC8E6-7FCA-4911-AEC4-4FB72E9D0E1D}" type="pres">
      <dgm:prSet presAssocID="{F1A2E288-B4C2-4DB6-8D50-59665D88EE9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AE9D50D5-33A3-4314-8452-92CB344A1747}" type="pres">
      <dgm:prSet presAssocID="{76AECB2D-6F58-4514-A07D-E3A929A6A993}" presName="hierRoot1" presStyleCnt="0"/>
      <dgm:spPr/>
    </dgm:pt>
    <dgm:pt modelId="{1BA23775-5B53-4C9B-A7A9-AB283620A2F3}" type="pres">
      <dgm:prSet presAssocID="{76AECB2D-6F58-4514-A07D-E3A929A6A993}" presName="composite" presStyleCnt="0"/>
      <dgm:spPr/>
    </dgm:pt>
    <dgm:pt modelId="{17882C5C-32BE-4515-A4B4-D04FF76EEA40}" type="pres">
      <dgm:prSet presAssocID="{76AECB2D-6F58-4514-A07D-E3A929A6A993}" presName="background" presStyleLbl="node0" presStyleIdx="0" presStyleCnt="1"/>
      <dgm:spPr/>
    </dgm:pt>
    <dgm:pt modelId="{57E87B5D-17D2-4A14-97CB-D61AE0F5C304}" type="pres">
      <dgm:prSet presAssocID="{76AECB2D-6F58-4514-A07D-E3A929A6A99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1EB8877-16DE-4045-B107-FF9D2AE1D9DF}" type="pres">
      <dgm:prSet presAssocID="{76AECB2D-6F58-4514-A07D-E3A929A6A993}" presName="hierChild2" presStyleCnt="0"/>
      <dgm:spPr/>
    </dgm:pt>
    <dgm:pt modelId="{5377BCFF-2A4C-4B70-B7B8-C5C19DC1A657}" type="pres">
      <dgm:prSet presAssocID="{F6371116-D50E-43B7-A612-A4190776DB68}" presName="Name10" presStyleLbl="parChTrans1D2" presStyleIdx="0" presStyleCnt="3"/>
      <dgm:spPr/>
      <dgm:t>
        <a:bodyPr/>
        <a:lstStyle/>
        <a:p>
          <a:endParaRPr lang="en-GB"/>
        </a:p>
      </dgm:t>
    </dgm:pt>
    <dgm:pt modelId="{78ED23E9-E358-40DA-BBE6-368FA6D06C89}" type="pres">
      <dgm:prSet presAssocID="{9D5A022F-1EF8-4FD1-967D-8C42906D776D}" presName="hierRoot2" presStyleCnt="0"/>
      <dgm:spPr/>
    </dgm:pt>
    <dgm:pt modelId="{DDDA28D0-6675-4FDC-AC20-362ECBD52ABE}" type="pres">
      <dgm:prSet presAssocID="{9D5A022F-1EF8-4FD1-967D-8C42906D776D}" presName="composite2" presStyleCnt="0"/>
      <dgm:spPr/>
    </dgm:pt>
    <dgm:pt modelId="{3076EEA8-A58A-4C6C-8FD4-8B3E6251616F}" type="pres">
      <dgm:prSet presAssocID="{9D5A022F-1EF8-4FD1-967D-8C42906D776D}" presName="background2" presStyleLbl="node2" presStyleIdx="0" presStyleCnt="3"/>
      <dgm:spPr/>
    </dgm:pt>
    <dgm:pt modelId="{6F566AEE-A0E7-4D1E-B9F7-E8DEFB22C306}" type="pres">
      <dgm:prSet presAssocID="{9D5A022F-1EF8-4FD1-967D-8C42906D776D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9217C9D-8604-4C73-9753-C37493606774}" type="pres">
      <dgm:prSet presAssocID="{9D5A022F-1EF8-4FD1-967D-8C42906D776D}" presName="hierChild3" presStyleCnt="0"/>
      <dgm:spPr/>
    </dgm:pt>
    <dgm:pt modelId="{D879D205-BEAB-420A-9286-96DE3223A262}" type="pres">
      <dgm:prSet presAssocID="{C34F8EA3-7253-45FB-A250-E04B5F3B8B14}" presName="Name10" presStyleLbl="parChTrans1D2" presStyleIdx="1" presStyleCnt="3"/>
      <dgm:spPr/>
      <dgm:t>
        <a:bodyPr/>
        <a:lstStyle/>
        <a:p>
          <a:endParaRPr lang="en-GB"/>
        </a:p>
      </dgm:t>
    </dgm:pt>
    <dgm:pt modelId="{79AD92CB-DC67-498F-B5E0-5FFF39E5DC7A}" type="pres">
      <dgm:prSet presAssocID="{812178E9-94E9-44CB-89B4-D6FFDE047031}" presName="hierRoot2" presStyleCnt="0"/>
      <dgm:spPr/>
    </dgm:pt>
    <dgm:pt modelId="{A437A41C-D183-425D-A53F-3CB0360F9CBD}" type="pres">
      <dgm:prSet presAssocID="{812178E9-94E9-44CB-89B4-D6FFDE047031}" presName="composite2" presStyleCnt="0"/>
      <dgm:spPr/>
    </dgm:pt>
    <dgm:pt modelId="{49E368E6-21BE-4E1A-807D-4BD6886E13FE}" type="pres">
      <dgm:prSet presAssocID="{812178E9-94E9-44CB-89B4-D6FFDE047031}" presName="background2" presStyleLbl="node2" presStyleIdx="1" presStyleCnt="3"/>
      <dgm:spPr/>
    </dgm:pt>
    <dgm:pt modelId="{89C8E17E-96B9-4C35-8ACE-EA335B5919D8}" type="pres">
      <dgm:prSet presAssocID="{812178E9-94E9-44CB-89B4-D6FFDE047031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3512693-DE76-47B3-89B9-1D89BC1FA869}" type="pres">
      <dgm:prSet presAssocID="{812178E9-94E9-44CB-89B4-D6FFDE047031}" presName="hierChild3" presStyleCnt="0"/>
      <dgm:spPr/>
    </dgm:pt>
    <dgm:pt modelId="{0685C91C-D827-4A25-BCCF-209D44F37236}" type="pres">
      <dgm:prSet presAssocID="{E12FACD6-2AF1-49FE-847A-19A59BF2092D}" presName="Name10" presStyleLbl="parChTrans1D2" presStyleIdx="2" presStyleCnt="3"/>
      <dgm:spPr/>
      <dgm:t>
        <a:bodyPr/>
        <a:lstStyle/>
        <a:p>
          <a:endParaRPr lang="en-GB"/>
        </a:p>
      </dgm:t>
    </dgm:pt>
    <dgm:pt modelId="{5AE3137F-CC1E-4FDF-AD3E-C8A3AAEBA69C}" type="pres">
      <dgm:prSet presAssocID="{7C2644FA-4B07-4441-BA8B-B189BF4B4289}" presName="hierRoot2" presStyleCnt="0"/>
      <dgm:spPr/>
    </dgm:pt>
    <dgm:pt modelId="{BB4131CE-AEB2-4BFF-AC75-60E0C5AF3761}" type="pres">
      <dgm:prSet presAssocID="{7C2644FA-4B07-4441-BA8B-B189BF4B4289}" presName="composite2" presStyleCnt="0"/>
      <dgm:spPr/>
    </dgm:pt>
    <dgm:pt modelId="{D3F08E56-CDFB-4443-AE17-932487FBA4CB}" type="pres">
      <dgm:prSet presAssocID="{7C2644FA-4B07-4441-BA8B-B189BF4B4289}" presName="background2" presStyleLbl="node2" presStyleIdx="2" presStyleCnt="3"/>
      <dgm:spPr/>
    </dgm:pt>
    <dgm:pt modelId="{CEE35CC4-0172-4049-9A74-D44D7679A375}" type="pres">
      <dgm:prSet presAssocID="{7C2644FA-4B07-4441-BA8B-B189BF4B4289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ECC1154-45DA-4E67-A95F-25C89B4C685F}" type="pres">
      <dgm:prSet presAssocID="{7C2644FA-4B07-4441-BA8B-B189BF4B4289}" presName="hierChild3" presStyleCnt="0"/>
      <dgm:spPr/>
    </dgm:pt>
  </dgm:ptLst>
  <dgm:cxnLst>
    <dgm:cxn modelId="{A7153FDE-58B2-45DE-B808-DD06C94D0EE9}" type="presOf" srcId="{E12FACD6-2AF1-49FE-847A-19A59BF2092D}" destId="{0685C91C-D827-4A25-BCCF-209D44F37236}" srcOrd="0" destOrd="0" presId="urn:microsoft.com/office/officeart/2005/8/layout/hierarchy1"/>
    <dgm:cxn modelId="{809A36B6-EBBC-4828-8B83-1742DB8A1789}" type="presOf" srcId="{7C2644FA-4B07-4441-BA8B-B189BF4B4289}" destId="{CEE35CC4-0172-4049-9A74-D44D7679A375}" srcOrd="0" destOrd="0" presId="urn:microsoft.com/office/officeart/2005/8/layout/hierarchy1"/>
    <dgm:cxn modelId="{F8BD23C8-08BB-42AA-AD3E-CCEA02797F6A}" type="presOf" srcId="{812178E9-94E9-44CB-89B4-D6FFDE047031}" destId="{89C8E17E-96B9-4C35-8ACE-EA335B5919D8}" srcOrd="0" destOrd="0" presId="urn:microsoft.com/office/officeart/2005/8/layout/hierarchy1"/>
    <dgm:cxn modelId="{0D43571A-48B6-4AF0-AB18-7A790C0187E3}" type="presOf" srcId="{F1A2E288-B4C2-4DB6-8D50-59665D88EE94}" destId="{0D7EC8E6-7FCA-4911-AEC4-4FB72E9D0E1D}" srcOrd="0" destOrd="0" presId="urn:microsoft.com/office/officeart/2005/8/layout/hierarchy1"/>
    <dgm:cxn modelId="{41F4BA44-A9DE-48CA-8DC4-5A8FFF93B71B}" type="presOf" srcId="{F6371116-D50E-43B7-A612-A4190776DB68}" destId="{5377BCFF-2A4C-4B70-B7B8-C5C19DC1A657}" srcOrd="0" destOrd="0" presId="urn:microsoft.com/office/officeart/2005/8/layout/hierarchy1"/>
    <dgm:cxn modelId="{3BDF6BB8-A1C6-46BC-AB79-33A87E7A2A33}" srcId="{76AECB2D-6F58-4514-A07D-E3A929A6A993}" destId="{7C2644FA-4B07-4441-BA8B-B189BF4B4289}" srcOrd="2" destOrd="0" parTransId="{E12FACD6-2AF1-49FE-847A-19A59BF2092D}" sibTransId="{43BBDD94-7C9C-425A-9BF9-E06EE65318E6}"/>
    <dgm:cxn modelId="{A8DDB8AC-3E1D-46A3-9782-6D0CCFB12964}" type="presOf" srcId="{9D5A022F-1EF8-4FD1-967D-8C42906D776D}" destId="{6F566AEE-A0E7-4D1E-B9F7-E8DEFB22C306}" srcOrd="0" destOrd="0" presId="urn:microsoft.com/office/officeart/2005/8/layout/hierarchy1"/>
    <dgm:cxn modelId="{379A32E0-8B7F-45B7-B021-3BEC0495ECD3}" type="presOf" srcId="{C34F8EA3-7253-45FB-A250-E04B5F3B8B14}" destId="{D879D205-BEAB-420A-9286-96DE3223A262}" srcOrd="0" destOrd="0" presId="urn:microsoft.com/office/officeart/2005/8/layout/hierarchy1"/>
    <dgm:cxn modelId="{755FCD15-5B2E-4286-94DF-CB25B53201EA}" srcId="{76AECB2D-6F58-4514-A07D-E3A929A6A993}" destId="{812178E9-94E9-44CB-89B4-D6FFDE047031}" srcOrd="1" destOrd="0" parTransId="{C34F8EA3-7253-45FB-A250-E04B5F3B8B14}" sibTransId="{37935E5F-6C5B-4A66-8892-FAB79F6FF59F}"/>
    <dgm:cxn modelId="{B3B3936A-DFE3-41AC-8E41-C43A0DE4AD26}" srcId="{F1A2E288-B4C2-4DB6-8D50-59665D88EE94}" destId="{76AECB2D-6F58-4514-A07D-E3A929A6A993}" srcOrd="0" destOrd="0" parTransId="{991EBCF0-3EA2-449D-9017-745A0B6E735C}" sibTransId="{128B9E1D-4A15-4D1D-8004-26690493826C}"/>
    <dgm:cxn modelId="{93874F28-DE9B-4554-92B5-C9F3602E1E70}" type="presOf" srcId="{76AECB2D-6F58-4514-A07D-E3A929A6A993}" destId="{57E87B5D-17D2-4A14-97CB-D61AE0F5C304}" srcOrd="0" destOrd="0" presId="urn:microsoft.com/office/officeart/2005/8/layout/hierarchy1"/>
    <dgm:cxn modelId="{09995B2D-82A6-4A0E-9A67-71BEA6FB9A8E}" srcId="{76AECB2D-6F58-4514-A07D-E3A929A6A993}" destId="{9D5A022F-1EF8-4FD1-967D-8C42906D776D}" srcOrd="0" destOrd="0" parTransId="{F6371116-D50E-43B7-A612-A4190776DB68}" sibTransId="{69117052-BCFC-4728-AF98-2297E9E9E28B}"/>
    <dgm:cxn modelId="{789334DB-DEED-4CFD-97B6-377B34B0E398}" type="presParOf" srcId="{0D7EC8E6-7FCA-4911-AEC4-4FB72E9D0E1D}" destId="{AE9D50D5-33A3-4314-8452-92CB344A1747}" srcOrd="0" destOrd="0" presId="urn:microsoft.com/office/officeart/2005/8/layout/hierarchy1"/>
    <dgm:cxn modelId="{848A76C6-7875-4747-AEC3-71319699AE8D}" type="presParOf" srcId="{AE9D50D5-33A3-4314-8452-92CB344A1747}" destId="{1BA23775-5B53-4C9B-A7A9-AB283620A2F3}" srcOrd="0" destOrd="0" presId="urn:microsoft.com/office/officeart/2005/8/layout/hierarchy1"/>
    <dgm:cxn modelId="{8CF3DE12-F104-428D-B330-9F8BEF60784C}" type="presParOf" srcId="{1BA23775-5B53-4C9B-A7A9-AB283620A2F3}" destId="{17882C5C-32BE-4515-A4B4-D04FF76EEA40}" srcOrd="0" destOrd="0" presId="urn:microsoft.com/office/officeart/2005/8/layout/hierarchy1"/>
    <dgm:cxn modelId="{FB985E19-2A0F-4735-BE88-2057BFBCEE60}" type="presParOf" srcId="{1BA23775-5B53-4C9B-A7A9-AB283620A2F3}" destId="{57E87B5D-17D2-4A14-97CB-D61AE0F5C304}" srcOrd="1" destOrd="0" presId="urn:microsoft.com/office/officeart/2005/8/layout/hierarchy1"/>
    <dgm:cxn modelId="{24C4E735-55B6-4183-B462-4DA2CC4355EB}" type="presParOf" srcId="{AE9D50D5-33A3-4314-8452-92CB344A1747}" destId="{91EB8877-16DE-4045-B107-FF9D2AE1D9DF}" srcOrd="1" destOrd="0" presId="urn:microsoft.com/office/officeart/2005/8/layout/hierarchy1"/>
    <dgm:cxn modelId="{A790CF74-6E96-4C6B-8E1C-F30463D78BB0}" type="presParOf" srcId="{91EB8877-16DE-4045-B107-FF9D2AE1D9DF}" destId="{5377BCFF-2A4C-4B70-B7B8-C5C19DC1A657}" srcOrd="0" destOrd="0" presId="urn:microsoft.com/office/officeart/2005/8/layout/hierarchy1"/>
    <dgm:cxn modelId="{3474C500-1593-43DF-A01E-E4D3C3F28497}" type="presParOf" srcId="{91EB8877-16DE-4045-B107-FF9D2AE1D9DF}" destId="{78ED23E9-E358-40DA-BBE6-368FA6D06C89}" srcOrd="1" destOrd="0" presId="urn:microsoft.com/office/officeart/2005/8/layout/hierarchy1"/>
    <dgm:cxn modelId="{0CD1AB35-F254-461F-BD5D-98DF85E0DF41}" type="presParOf" srcId="{78ED23E9-E358-40DA-BBE6-368FA6D06C89}" destId="{DDDA28D0-6675-4FDC-AC20-362ECBD52ABE}" srcOrd="0" destOrd="0" presId="urn:microsoft.com/office/officeart/2005/8/layout/hierarchy1"/>
    <dgm:cxn modelId="{2E7240AC-CF80-4F46-94F7-CE5ACF900AFD}" type="presParOf" srcId="{DDDA28D0-6675-4FDC-AC20-362ECBD52ABE}" destId="{3076EEA8-A58A-4C6C-8FD4-8B3E6251616F}" srcOrd="0" destOrd="0" presId="urn:microsoft.com/office/officeart/2005/8/layout/hierarchy1"/>
    <dgm:cxn modelId="{4ACC20BD-7DD9-431F-B48C-5F82B26F355D}" type="presParOf" srcId="{DDDA28D0-6675-4FDC-AC20-362ECBD52ABE}" destId="{6F566AEE-A0E7-4D1E-B9F7-E8DEFB22C306}" srcOrd="1" destOrd="0" presId="urn:microsoft.com/office/officeart/2005/8/layout/hierarchy1"/>
    <dgm:cxn modelId="{3DB4E979-EF52-4028-9D51-FD2F3216E042}" type="presParOf" srcId="{78ED23E9-E358-40DA-BBE6-368FA6D06C89}" destId="{A9217C9D-8604-4C73-9753-C37493606774}" srcOrd="1" destOrd="0" presId="urn:microsoft.com/office/officeart/2005/8/layout/hierarchy1"/>
    <dgm:cxn modelId="{EE9B4BE7-C0DC-4A87-BD08-93CC2635C543}" type="presParOf" srcId="{91EB8877-16DE-4045-B107-FF9D2AE1D9DF}" destId="{D879D205-BEAB-420A-9286-96DE3223A262}" srcOrd="2" destOrd="0" presId="urn:microsoft.com/office/officeart/2005/8/layout/hierarchy1"/>
    <dgm:cxn modelId="{6E05A051-A37A-4891-9AA9-8AD5FFDC0AB1}" type="presParOf" srcId="{91EB8877-16DE-4045-B107-FF9D2AE1D9DF}" destId="{79AD92CB-DC67-498F-B5E0-5FFF39E5DC7A}" srcOrd="3" destOrd="0" presId="urn:microsoft.com/office/officeart/2005/8/layout/hierarchy1"/>
    <dgm:cxn modelId="{3244F114-C4E3-4E2D-8E2D-9EB23FC371A3}" type="presParOf" srcId="{79AD92CB-DC67-498F-B5E0-5FFF39E5DC7A}" destId="{A437A41C-D183-425D-A53F-3CB0360F9CBD}" srcOrd="0" destOrd="0" presId="urn:microsoft.com/office/officeart/2005/8/layout/hierarchy1"/>
    <dgm:cxn modelId="{82C494E9-A7BB-46BB-8090-C04C5BDD0DD0}" type="presParOf" srcId="{A437A41C-D183-425D-A53F-3CB0360F9CBD}" destId="{49E368E6-21BE-4E1A-807D-4BD6886E13FE}" srcOrd="0" destOrd="0" presId="urn:microsoft.com/office/officeart/2005/8/layout/hierarchy1"/>
    <dgm:cxn modelId="{178F14BF-4961-47E8-8147-596EF5C8AD76}" type="presParOf" srcId="{A437A41C-D183-425D-A53F-3CB0360F9CBD}" destId="{89C8E17E-96B9-4C35-8ACE-EA335B5919D8}" srcOrd="1" destOrd="0" presId="urn:microsoft.com/office/officeart/2005/8/layout/hierarchy1"/>
    <dgm:cxn modelId="{90538714-7AD3-4EB0-BDEA-D8EC05914D92}" type="presParOf" srcId="{79AD92CB-DC67-498F-B5E0-5FFF39E5DC7A}" destId="{83512693-DE76-47B3-89B9-1D89BC1FA869}" srcOrd="1" destOrd="0" presId="urn:microsoft.com/office/officeart/2005/8/layout/hierarchy1"/>
    <dgm:cxn modelId="{9DF28FF0-2C57-4697-B89E-49923785C7A1}" type="presParOf" srcId="{91EB8877-16DE-4045-B107-FF9D2AE1D9DF}" destId="{0685C91C-D827-4A25-BCCF-209D44F37236}" srcOrd="4" destOrd="0" presId="urn:microsoft.com/office/officeart/2005/8/layout/hierarchy1"/>
    <dgm:cxn modelId="{A50DC002-718F-4CF7-A824-5ECCAAC34425}" type="presParOf" srcId="{91EB8877-16DE-4045-B107-FF9D2AE1D9DF}" destId="{5AE3137F-CC1E-4FDF-AD3E-C8A3AAEBA69C}" srcOrd="5" destOrd="0" presId="urn:microsoft.com/office/officeart/2005/8/layout/hierarchy1"/>
    <dgm:cxn modelId="{98ECB83A-2C09-45A3-A9C3-D47E20C80100}" type="presParOf" srcId="{5AE3137F-CC1E-4FDF-AD3E-C8A3AAEBA69C}" destId="{BB4131CE-AEB2-4BFF-AC75-60E0C5AF3761}" srcOrd="0" destOrd="0" presId="urn:microsoft.com/office/officeart/2005/8/layout/hierarchy1"/>
    <dgm:cxn modelId="{B1E475C6-E1A7-40C7-9ECC-25701492A31E}" type="presParOf" srcId="{BB4131CE-AEB2-4BFF-AC75-60E0C5AF3761}" destId="{D3F08E56-CDFB-4443-AE17-932487FBA4CB}" srcOrd="0" destOrd="0" presId="urn:microsoft.com/office/officeart/2005/8/layout/hierarchy1"/>
    <dgm:cxn modelId="{0A4A36EC-BBD7-4E2E-AA53-E7BC967A032F}" type="presParOf" srcId="{BB4131CE-AEB2-4BFF-AC75-60E0C5AF3761}" destId="{CEE35CC4-0172-4049-9A74-D44D7679A375}" srcOrd="1" destOrd="0" presId="urn:microsoft.com/office/officeart/2005/8/layout/hierarchy1"/>
    <dgm:cxn modelId="{ED83B5F9-F7C2-4C46-B48F-F7256BB6F2F8}" type="presParOf" srcId="{5AE3137F-CC1E-4FDF-AD3E-C8A3AAEBA69C}" destId="{FECC1154-45DA-4E67-A95F-25C89B4C685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FF4B0C8-96D1-482C-AC54-863B5FBCDFBB}" type="datetimeFigureOut">
              <a:rPr lang="en-ZA"/>
              <a:pPr>
                <a:defRPr/>
              </a:pPr>
              <a:t>2014/03/17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CA84977-76DD-49AB-ABD0-EFEB30F07F54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643267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F1565C8-0FAC-404B-9919-73F24BC69736}" type="datetimeFigureOut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1F4470B-7632-4A67-ACFB-9DFD5A9D13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9323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7DA696E-BB82-43C7-B257-E453481B938B}" type="datetimeFigureOut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0541DA4-0AC8-4DBE-A6D1-6077D51C05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7806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6DAB723-4FFB-4B91-B157-0859308976BA}" type="datetimeFigureOut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CBFEF4E-22E5-4563-BF36-BDB2FD5FA7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040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CED0931-B80A-43C8-97AA-440F5E5E6724}" type="datetimeFigureOut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7B5861A-C528-4F78-8C05-0EA7BA20F0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2996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DE002-F921-4941-8F71-8E487DD8666D}" type="datetimeFigureOut">
              <a:rPr lang="en-ZA"/>
              <a:pPr>
                <a:defRPr/>
              </a:pPr>
              <a:t>2014/03/17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8C6A1-C65C-43FD-B71B-DEBEBD71981B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101874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4B8A0-B31E-4F22-AA52-9707FF8D51A3}" type="datetimeFigureOut">
              <a:rPr lang="en-ZA"/>
              <a:pPr>
                <a:defRPr/>
              </a:pPr>
              <a:t>2014/03/17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B3B2B-439C-4ACE-8100-539B7CF0B2A0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590943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3B3D5-5474-4808-BAF0-D967B43F34BF}" type="datetimeFigureOut">
              <a:rPr lang="en-ZA"/>
              <a:pPr>
                <a:defRPr/>
              </a:pPr>
              <a:t>2014/03/17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AE157-AFC5-4AA8-8794-A0FF8DAD7178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653683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DE7B8-E31D-4D0F-B30E-400A856007A3}" type="datetimeFigureOut">
              <a:rPr lang="en-ZA"/>
              <a:pPr>
                <a:defRPr/>
              </a:pPr>
              <a:t>2014/03/17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10AB4-8082-4AF4-A48C-29490ACC0FFF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567500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55E1B-6460-4BA7-84A6-EAD6078E1A98}" type="datetimeFigureOut">
              <a:rPr lang="en-ZA"/>
              <a:pPr>
                <a:defRPr/>
              </a:pPr>
              <a:t>2014/03/17</a:t>
            </a:fld>
            <a:endParaRPr lang="en-Z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E19FB-ED35-4CDC-8CCA-8FF44A784F5D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890880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2BFA7-3426-41BC-AAE6-F4CBB3148111}" type="datetimeFigureOut">
              <a:rPr lang="en-ZA"/>
              <a:pPr>
                <a:defRPr/>
              </a:pPr>
              <a:t>2014/03/17</a:t>
            </a:fld>
            <a:endParaRPr lang="en-Z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79909-C572-4500-9476-1A6890DC5A6F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975508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DEDB6-F147-48B6-8A3F-030299E12AD4}" type="datetimeFigureOut">
              <a:rPr lang="en-ZA"/>
              <a:pPr>
                <a:defRPr/>
              </a:pPr>
              <a:t>2014/03/17</a:t>
            </a:fld>
            <a:endParaRPr lang="en-ZA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B0F4C-D0EC-4C2B-A946-A2997D5E2013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614290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93E64-1F12-4EBD-9693-5F3E6CEBA126}" type="datetimeFigureOut">
              <a:rPr lang="en-ZA"/>
              <a:pPr>
                <a:defRPr/>
              </a:pPr>
              <a:t>2014/03/17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46BCD-F2AC-4EC7-8A87-6CD71DEA65A3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07755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37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8774"/>
            <a:ext cx="8229600" cy="52473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AFBAA8F-8F44-410E-98FB-990034F497DC}" type="datetimeFigureOut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F709142-6AAF-4BB2-8324-77BD25A5A3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7857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A19F2-9145-4792-A966-7C46999F044C}" type="datetimeFigureOut">
              <a:rPr lang="en-ZA"/>
              <a:pPr>
                <a:defRPr/>
              </a:pPr>
              <a:t>2014/03/17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956BB-9A3C-43B1-8C99-D38FEB64F72D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572637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433A6-0124-4835-97CE-9654D6876200}" type="datetimeFigureOut">
              <a:rPr lang="en-ZA"/>
              <a:pPr>
                <a:defRPr/>
              </a:pPr>
              <a:t>2014/03/17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9F1D1-C4F9-4E65-A47A-186C3EDB7D27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40536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CF26E-FAE2-4D70-826E-C087C3DCA0E1}" type="datetimeFigureOut">
              <a:rPr lang="en-ZA"/>
              <a:pPr>
                <a:defRPr/>
              </a:pPr>
              <a:t>2014/03/17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5BACD-6D46-44B7-9B7D-17E6B46B28C0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34571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F021EA2-799E-427B-9BE2-F71A7151ADF0}" type="datetimeFigureOut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1C2E480-0A55-4BA0-9DB3-B184AB008E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597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74"/>
            <a:ext cx="8229600" cy="7436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78774"/>
            <a:ext cx="4038600" cy="524738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78774"/>
            <a:ext cx="4038600" cy="524738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4ED0940-1E15-4D92-8F49-B94700F116E4}" type="datetimeFigureOut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3E34E90-2B77-4929-AF3D-71AABBFB8D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042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8245920-C01A-470F-82BD-1321016ADBF7}" type="datetimeFigureOut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A8DEA5A-7929-4D36-9377-F635539627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191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E39873C-B67E-463B-A9C8-F8654353D451}" type="datetimeFigureOut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94CF4B8-835D-4A83-8C0C-8F9EA8D83F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7874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0B1036E-2D56-4550-A6A9-52A173E9030A}" type="datetimeFigureOut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BBE0B978-9C88-491B-9AC8-8243EEB1C3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6216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8F679ED-A9B2-49D3-8DD7-1517F58A7E79}" type="datetimeFigureOut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CC5C6DC-145B-47A6-A31B-8EFEC34260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806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B2768A8-9448-4E4A-9DFA-636EA5101461}" type="datetimeFigureOut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4BAC659-357D-46FF-878D-1AA28BF2E6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5474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Slide Content Backround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30" r:id="rId1"/>
    <p:sldLayoutId id="2147484531" r:id="rId2"/>
    <p:sldLayoutId id="2147484532" r:id="rId3"/>
    <p:sldLayoutId id="2147484533" r:id="rId4"/>
    <p:sldLayoutId id="2147484534" r:id="rId5"/>
    <p:sldLayoutId id="2147484535" r:id="rId6"/>
    <p:sldLayoutId id="2147484536" r:id="rId7"/>
    <p:sldLayoutId id="2147484537" r:id="rId8"/>
    <p:sldLayoutId id="2147484538" r:id="rId9"/>
    <p:sldLayoutId id="2147484539" r:id="rId10"/>
    <p:sldLayoutId id="214748454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ZA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A5D6CC4-F2DF-40DB-9C75-1A1CD1553D5C}" type="datetimeFigureOut">
              <a:rPr lang="en-ZA"/>
              <a:pPr>
                <a:defRPr/>
              </a:pPr>
              <a:t>2014/03/17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363A5DE-B8BF-4228-85D1-01691293E099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9" r:id="rId1"/>
    <p:sldLayoutId id="2147484520" r:id="rId2"/>
    <p:sldLayoutId id="2147484521" r:id="rId3"/>
    <p:sldLayoutId id="2147484522" r:id="rId4"/>
    <p:sldLayoutId id="2147484523" r:id="rId5"/>
    <p:sldLayoutId id="2147484524" r:id="rId6"/>
    <p:sldLayoutId id="2147484525" r:id="rId7"/>
    <p:sldLayoutId id="2147484526" r:id="rId8"/>
    <p:sldLayoutId id="2147484527" r:id="rId9"/>
    <p:sldLayoutId id="2147484528" r:id="rId10"/>
    <p:sldLayoutId id="214748452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diagramColors" Target="../diagrams/colors6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12" Type="http://schemas.openxmlformats.org/officeDocument/2006/relationships/diagramQuickStyle" Target="../diagrams/quickStyle6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11" Type="http://schemas.openxmlformats.org/officeDocument/2006/relationships/diagramLayout" Target="../diagrams/layout6.xml"/><Relationship Id="rId5" Type="http://schemas.openxmlformats.org/officeDocument/2006/relationships/diagramColors" Target="../diagrams/colors4.xml"/><Relationship Id="rId10" Type="http://schemas.openxmlformats.org/officeDocument/2006/relationships/diagramData" Target="../diagrams/data6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Slide Opening 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233363" y="2251075"/>
            <a:ext cx="8666162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Z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 of the Water Resources Classification System and Determination of the Resource Quality Objectives for Significant Water Resources in the Letaba </a:t>
            </a:r>
            <a:r>
              <a:rPr lang="en-Z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Catchment</a:t>
            </a:r>
          </a:p>
          <a:p>
            <a:pPr eaLnBrk="1" hangingPunct="1">
              <a:defRPr/>
            </a:pP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Z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</a:t>
            </a:r>
            <a:r>
              <a:rPr lang="en-Z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Overview </a:t>
            </a:r>
            <a:r>
              <a:rPr lang="en-Z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the Multi-Criteria Decision Support System to evaluate scenarios and identify draft Management Classes</a:t>
            </a:r>
            <a:endPara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>
              <a:defRPr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 April 2014 </a:t>
            </a:r>
          </a:p>
          <a:p>
            <a:pPr eaLnBrk="1" hangingPunct="1">
              <a:defRPr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Presented 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by:</a:t>
            </a:r>
          </a:p>
          <a:p>
            <a:pPr eaLnBrk="1" hangingPunct="1">
              <a:defRPr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Pieter van Rooyen</a:t>
            </a:r>
            <a:endParaRPr lang="en-US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890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-90481"/>
            <a:ext cx="8572500" cy="1143000"/>
          </a:xfrm>
        </p:spPr>
        <p:txBody>
          <a:bodyPr>
            <a:normAutofit/>
          </a:bodyPr>
          <a:lstStyle/>
          <a:p>
            <a:r>
              <a:rPr lang="en-ZA" sz="3600" b="1" dirty="0">
                <a:latin typeface="Futura Md BT" panose="020B0602020204020303" pitchFamily="34" charset="0"/>
              </a:rPr>
              <a:t>Letaba NWRCS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F0FAB6-F734-4ECA-B6AA-E2AEC38C536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5750" y="5875402"/>
            <a:ext cx="8572500" cy="6332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Z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Scenario</a:t>
            </a:r>
            <a:r>
              <a:rPr lang="en-Z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 Analysis: Where does it fit in?</a:t>
            </a:r>
            <a:endParaRPr lang="en-GB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d BT" panose="020B0602020204020303" pitchFamily="34" charset="0"/>
            </a:endParaRPr>
          </a:p>
        </p:txBody>
      </p:sp>
      <p:sp>
        <p:nvSpPr>
          <p:cNvPr id="3" name="6-Point Star 2"/>
          <p:cNvSpPr/>
          <p:nvPr/>
        </p:nvSpPr>
        <p:spPr>
          <a:xfrm>
            <a:off x="486228" y="5965371"/>
            <a:ext cx="522515" cy="464457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 bwMode="auto">
          <a:xfrm>
            <a:off x="6387459" y="6271362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4232077-F3FA-4D9A-B13B-0D03C25F0098}" type="slidenum">
              <a:rPr lang="en-US" altLang="en-US" sz="1800" smtClean="0">
                <a:latin typeface="Calibri" pitchFamily="34" charset="0"/>
              </a:rPr>
              <a:pPr/>
              <a:t>2</a:t>
            </a:fld>
            <a:endParaRPr lang="en-US" altLang="en-US" sz="1800" dirty="0">
              <a:latin typeface="Calibri" pitchFamily="34" charset="0"/>
            </a:endParaRPr>
          </a:p>
        </p:txBody>
      </p:sp>
      <p:graphicFrame>
        <p:nvGraphicFramePr>
          <p:cNvPr id="11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43355018"/>
              </p:ext>
            </p:extLst>
          </p:nvPr>
        </p:nvGraphicFramePr>
        <p:xfrm>
          <a:off x="120009" y="734162"/>
          <a:ext cx="8606730" cy="5024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6-Point Star 16"/>
          <p:cNvSpPr/>
          <p:nvPr/>
        </p:nvSpPr>
        <p:spPr>
          <a:xfrm>
            <a:off x="133963" y="3021833"/>
            <a:ext cx="522288" cy="465138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18" name="6-Point Star 17"/>
          <p:cNvSpPr/>
          <p:nvPr/>
        </p:nvSpPr>
        <p:spPr>
          <a:xfrm>
            <a:off x="110002" y="3729499"/>
            <a:ext cx="522288" cy="465138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8599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>
                <a:latin typeface="Futura Md BT" panose="020B0602020204020303" pitchFamily="34" charset="0"/>
              </a:rPr>
              <a:t>What needs to be evaluated?</a:t>
            </a:r>
            <a:endParaRPr dirty="0" smtClean="0">
              <a:latin typeface="Futura Md BT" panose="020B0602020204020303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ZA" sz="3600" dirty="0" smtClean="0">
                <a:latin typeface="Futura Md BT" panose="020B0602020204020303" pitchFamily="34" charset="0"/>
              </a:rPr>
              <a:t>Degree of the e</a:t>
            </a:r>
            <a:r>
              <a:rPr lang="en-ZA" sz="3600" dirty="0" smtClean="0">
                <a:effectLst/>
                <a:latin typeface="Futura Md BT" panose="020B0602020204020303" pitchFamily="34" charset="0"/>
              </a:rPr>
              <a:t>cological health defined by  Ecological Categories of biophysical nodes (none-monetary)</a:t>
            </a:r>
          </a:p>
          <a:p>
            <a:pPr>
              <a:spcAft>
                <a:spcPts val="1200"/>
              </a:spcAft>
            </a:pPr>
            <a:r>
              <a:rPr lang="en-ZA" sz="3600" dirty="0" smtClean="0">
                <a:latin typeface="Futura Md BT" panose="020B0602020204020303" pitchFamily="34" charset="0"/>
              </a:rPr>
              <a:t>Ecosystem Services (</a:t>
            </a:r>
            <a:r>
              <a:rPr lang="en-ZA" sz="3600" dirty="0">
                <a:latin typeface="Futura Md BT" panose="020B0602020204020303" pitchFamily="34" charset="0"/>
              </a:rPr>
              <a:t>none-monetary</a:t>
            </a:r>
            <a:r>
              <a:rPr lang="en-ZA" sz="3600" dirty="0" smtClean="0">
                <a:latin typeface="Futura Md BT" panose="020B0602020204020303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ZA" sz="3600" dirty="0" smtClean="0">
                <a:effectLst/>
                <a:latin typeface="Futura Md BT" panose="020B0602020204020303" pitchFamily="34" charset="0"/>
              </a:rPr>
              <a:t> Socio-Economic implications (quantitative: monetary and non-monetary (job count))</a:t>
            </a:r>
          </a:p>
        </p:txBody>
      </p:sp>
    </p:spTree>
    <p:extLst>
      <p:ext uri="{BB962C8B-B14F-4D97-AF65-F5344CB8AC3E}">
        <p14:creationId xmlns:p14="http://schemas.microsoft.com/office/powerpoint/2010/main" xmlns="" val="265556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latin typeface="Futura Md BT" panose="020B0602020204020303" pitchFamily="34" charset="0"/>
              </a:rPr>
              <a:t>How is it rated?</a:t>
            </a:r>
            <a:endParaRPr lang="en-GB" dirty="0">
              <a:latin typeface="Futura Md BT" panose="020B06020202040203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0942" y="783771"/>
            <a:ext cx="8646288" cy="564619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ZA" sz="2800" dirty="0">
                <a:latin typeface="Futura Md BT" panose="020B0602020204020303" pitchFamily="34" charset="0"/>
              </a:rPr>
              <a:t>Ecological consequences are rated according to the </a:t>
            </a:r>
            <a:r>
              <a:rPr lang="en-ZA" sz="2800" dirty="0" smtClean="0">
                <a:latin typeface="Futura Md BT" panose="020B0602020204020303" pitchFamily="34" charset="0"/>
              </a:rPr>
              <a:t>degree </a:t>
            </a:r>
            <a:r>
              <a:rPr lang="en-ZA" sz="2800" dirty="0">
                <a:latin typeface="Futura Md BT" panose="020B0602020204020303" pitchFamily="34" charset="0"/>
              </a:rPr>
              <a:t>that the Recommended Ecological Category is met. (REC is the top of the scale.)</a:t>
            </a:r>
          </a:p>
          <a:p>
            <a:pPr>
              <a:spcAft>
                <a:spcPts val="1200"/>
              </a:spcAft>
            </a:pPr>
            <a:r>
              <a:rPr lang="en-ZA" sz="2800" dirty="0">
                <a:latin typeface="Futura Md BT" panose="020B0602020204020303" pitchFamily="34" charset="0"/>
              </a:rPr>
              <a:t>Ecosystem Services, present state is “1.0” with relative rating for scenarios.</a:t>
            </a:r>
          </a:p>
          <a:p>
            <a:pPr>
              <a:spcAft>
                <a:spcPts val="1200"/>
              </a:spcAft>
            </a:pPr>
            <a:r>
              <a:rPr lang="en-ZA" sz="2800" dirty="0">
                <a:latin typeface="Futura Md BT" panose="020B0602020204020303" pitchFamily="34" charset="0"/>
              </a:rPr>
              <a:t>Economic Indicator, in general GDP or other relevant comparative monitory indicator.</a:t>
            </a:r>
          </a:p>
          <a:p>
            <a:pPr>
              <a:spcAft>
                <a:spcPts val="1200"/>
              </a:spcAft>
            </a:pPr>
            <a:r>
              <a:rPr lang="en-ZA" sz="2800" dirty="0">
                <a:latin typeface="Futura Md BT" panose="020B0602020204020303" pitchFamily="34" charset="0"/>
              </a:rPr>
              <a:t>Employment, number of jobs as affected by scenario.</a:t>
            </a:r>
          </a:p>
          <a:p>
            <a:pPr>
              <a:spcAft>
                <a:spcPts val="1200"/>
              </a:spcAft>
            </a:pPr>
            <a:r>
              <a:rPr lang="en-ZA" sz="2800" dirty="0">
                <a:latin typeface="Futura Md BT" panose="020B0602020204020303" pitchFamily="34" charset="0"/>
              </a:rPr>
              <a:t>Integrated rank, weighted scores of above 4 variables – two methods of ranking.</a:t>
            </a:r>
          </a:p>
        </p:txBody>
      </p:sp>
    </p:spTree>
    <p:extLst>
      <p:ext uri="{BB962C8B-B14F-4D97-AF65-F5344CB8AC3E}">
        <p14:creationId xmlns:p14="http://schemas.microsoft.com/office/powerpoint/2010/main" xmlns="" val="336691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latin typeface="Futura Md BT" panose="020B0602020204020303" pitchFamily="34" charset="0"/>
              </a:rPr>
              <a:t>Why Multi-Criteria Analysis</a:t>
            </a:r>
            <a:r>
              <a:rPr dirty="0">
                <a:latin typeface="Futura Md BT" panose="020B0602020204020303" pitchFamily="34" charset="0"/>
              </a:rPr>
              <a:t>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ZA" sz="2800" dirty="0">
                <a:latin typeface="Futura Md BT" panose="020B0602020204020303" pitchFamily="34" charset="0"/>
              </a:rPr>
              <a:t>Method to compare alternatives where the outcomes (consequences) are not all quantifiable.</a:t>
            </a:r>
          </a:p>
          <a:p>
            <a:pPr>
              <a:spcAft>
                <a:spcPts val="1200"/>
              </a:spcAft>
            </a:pPr>
            <a:r>
              <a:rPr lang="en-ZA" sz="2800" dirty="0">
                <a:latin typeface="Futura Md BT" panose="020B0602020204020303" pitchFamily="34" charset="0"/>
              </a:rPr>
              <a:t>Ecological consequences is a relative rating while economy is in monetary terms and employment in numbers. </a:t>
            </a:r>
          </a:p>
          <a:p>
            <a:pPr>
              <a:spcAft>
                <a:spcPts val="1200"/>
              </a:spcAft>
            </a:pPr>
            <a:r>
              <a:rPr lang="en-ZA" sz="2800" dirty="0">
                <a:latin typeface="Futura Md BT" panose="020B0602020204020303" pitchFamily="34" charset="0"/>
              </a:rPr>
              <a:t>Multi-Criteria Analysis is appropriate in these circumstances.</a:t>
            </a:r>
          </a:p>
        </p:txBody>
      </p:sp>
    </p:spTree>
    <p:extLst>
      <p:ext uri="{BB962C8B-B14F-4D97-AF65-F5344CB8AC3E}">
        <p14:creationId xmlns:p14="http://schemas.microsoft.com/office/powerpoint/2010/main" xmlns="" val="83676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4" y="0"/>
            <a:ext cx="8469086" cy="783771"/>
          </a:xfrm>
        </p:spPr>
        <p:txBody>
          <a:bodyPr/>
          <a:lstStyle/>
          <a:p>
            <a:r>
              <a:rPr lang="en-ZA" sz="3600" dirty="0">
                <a:latin typeface="Futura Md BT" panose="020B0602020204020303" pitchFamily="34" charset="0"/>
              </a:rPr>
              <a:t>Integrated Assessment of Scenarios </a:t>
            </a:r>
            <a:endParaRPr lang="en-GB" sz="3600" dirty="0">
              <a:latin typeface="Futura Md BT" panose="020B0602020204020303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55193768"/>
              </p:ext>
            </p:extLst>
          </p:nvPr>
        </p:nvGraphicFramePr>
        <p:xfrm>
          <a:off x="5123537" y="1088571"/>
          <a:ext cx="3563262" cy="5037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434247368"/>
              </p:ext>
            </p:extLst>
          </p:nvPr>
        </p:nvGraphicFramePr>
        <p:xfrm>
          <a:off x="-319319" y="1335318"/>
          <a:ext cx="5442856" cy="4256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86957" y="824001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Elements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207911" y="873653"/>
            <a:ext cx="1532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Variables 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217714" y="755311"/>
            <a:ext cx="4441372" cy="5101492"/>
          </a:xfrm>
          <a:prstGeom prst="roundRect">
            <a:avLst/>
          </a:prstGeom>
          <a:noFill/>
          <a:ln w="63500">
            <a:solidFill>
              <a:schemeClr val="accent2">
                <a:lumMod val="75000"/>
              </a:schemeClr>
            </a:solidFill>
            <a:prstDash val="dash"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U-Turn Arrow 8"/>
          <p:cNvSpPr/>
          <p:nvPr/>
        </p:nvSpPr>
        <p:spPr>
          <a:xfrm>
            <a:off x="2238265" y="5729043"/>
            <a:ext cx="5744592" cy="794240"/>
          </a:xfrm>
          <a:prstGeom prst="uturnArrow">
            <a:avLst>
              <a:gd name="adj1" fmla="val 23425"/>
              <a:gd name="adj2" fmla="val 25000"/>
              <a:gd name="adj3" fmla="val 25000"/>
              <a:gd name="adj4" fmla="val 43750"/>
              <a:gd name="adj5" fmla="val 100000"/>
            </a:avLst>
          </a:prstGeom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3713" y="5925493"/>
            <a:ext cx="33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Scenario Assessment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4876801" y="824001"/>
            <a:ext cx="4194629" cy="5101492"/>
          </a:xfrm>
          <a:prstGeom prst="roundRect">
            <a:avLst/>
          </a:prstGeom>
          <a:noFill/>
          <a:ln w="63500">
            <a:solidFill>
              <a:schemeClr val="accent2">
                <a:lumMod val="75000"/>
              </a:schemeClr>
            </a:solidFill>
            <a:prstDash val="dash"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626899" y="4196025"/>
            <a:ext cx="1662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800" b="1" dirty="0" smtClean="0">
                <a:latin typeface="+mn-lt"/>
              </a:rPr>
              <a:t>(Resource Unit)</a:t>
            </a:r>
            <a:endParaRPr lang="en-GB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002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8628"/>
            <a:ext cx="9144000" cy="623388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xmlns="" val="2818029203"/>
              </p:ext>
            </p:extLst>
          </p:nvPr>
        </p:nvGraphicFramePr>
        <p:xfrm>
          <a:off x="206602" y="1267122"/>
          <a:ext cx="3382851" cy="1847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5" name="Diagram 34"/>
          <p:cNvGraphicFramePr/>
          <p:nvPr>
            <p:extLst>
              <p:ext uri="{D42A27DB-BD31-4B8C-83A1-F6EECF244321}">
                <p14:modId xmlns:p14="http://schemas.microsoft.com/office/powerpoint/2010/main" xmlns="" val="2461915041"/>
              </p:ext>
            </p:extLst>
          </p:nvPr>
        </p:nvGraphicFramePr>
        <p:xfrm>
          <a:off x="270996" y="4768653"/>
          <a:ext cx="3382851" cy="1974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0" name="Diagram 39"/>
          <p:cNvGraphicFramePr/>
          <p:nvPr>
            <p:extLst>
              <p:ext uri="{D42A27DB-BD31-4B8C-83A1-F6EECF244321}">
                <p14:modId xmlns:p14="http://schemas.microsoft.com/office/powerpoint/2010/main" xmlns="" val="1995517431"/>
              </p:ext>
            </p:extLst>
          </p:nvPr>
        </p:nvGraphicFramePr>
        <p:xfrm>
          <a:off x="204429" y="2894880"/>
          <a:ext cx="3382851" cy="1974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1" name="Rounded Rectangle 40"/>
          <p:cNvSpPr/>
          <p:nvPr/>
        </p:nvSpPr>
        <p:spPr>
          <a:xfrm>
            <a:off x="101397" y="827626"/>
            <a:ext cx="3799268" cy="5915596"/>
          </a:xfrm>
          <a:prstGeom prst="roundRect">
            <a:avLst/>
          </a:prstGeom>
          <a:noFill/>
          <a:ln w="63500">
            <a:solidFill>
              <a:schemeClr val="accent2">
                <a:lumMod val="75000"/>
              </a:schemeClr>
            </a:solidFill>
            <a:prstDash val="dash"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568836" y="907035"/>
            <a:ext cx="2690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dirty="0" smtClean="0"/>
              <a:t>For each reach / node</a:t>
            </a:r>
            <a:endParaRPr lang="en-GB" sz="2000" dirty="0"/>
          </a:p>
        </p:txBody>
      </p:sp>
      <p:sp>
        <p:nvSpPr>
          <p:cNvPr id="43" name="Rounded Rectangle 42"/>
          <p:cNvSpPr/>
          <p:nvPr/>
        </p:nvSpPr>
        <p:spPr>
          <a:xfrm>
            <a:off x="4053065" y="827625"/>
            <a:ext cx="2341877" cy="5915597"/>
          </a:xfrm>
          <a:prstGeom prst="roundRect">
            <a:avLst/>
          </a:prstGeom>
          <a:noFill/>
          <a:ln w="63500">
            <a:solidFill>
              <a:schemeClr val="accent2">
                <a:lumMod val="75000"/>
              </a:schemeClr>
            </a:solidFill>
            <a:prstDash val="dash"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4263884" y="937675"/>
            <a:ext cx="2076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dirty="0" smtClean="0"/>
              <a:t>For IUA / system</a:t>
            </a:r>
            <a:endParaRPr lang="en-GB" sz="2000" dirty="0"/>
          </a:p>
        </p:txBody>
      </p:sp>
      <p:sp>
        <p:nvSpPr>
          <p:cNvPr id="45" name="Rectangle 44"/>
          <p:cNvSpPr/>
          <p:nvPr/>
        </p:nvSpPr>
        <p:spPr>
          <a:xfrm>
            <a:off x="4624172" y="1438108"/>
            <a:ext cx="15972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200" dirty="0" smtClean="0"/>
              <a:t>Relative importance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849813" y="2430838"/>
            <a:ext cx="1140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1200" dirty="0" smtClean="0"/>
              <a:t>Degree of </a:t>
            </a:r>
          </a:p>
          <a:p>
            <a:pPr algn="ctr"/>
            <a:r>
              <a:rPr lang="en-ZA" sz="1200" dirty="0" smtClean="0"/>
              <a:t>meeting REC </a:t>
            </a:r>
            <a:endParaRPr lang="en-GB" sz="1200" dirty="0"/>
          </a:p>
        </p:txBody>
      </p:sp>
      <p:sp>
        <p:nvSpPr>
          <p:cNvPr id="51" name="Rounded Rectangle 50"/>
          <p:cNvSpPr/>
          <p:nvPr/>
        </p:nvSpPr>
        <p:spPr>
          <a:xfrm>
            <a:off x="4836273" y="1707822"/>
            <a:ext cx="1228041" cy="706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/>
              <a:t>Weighting process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672619" y="3162389"/>
            <a:ext cx="15972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200" dirty="0" smtClean="0"/>
              <a:t>Prevailing situation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807440" y="6205997"/>
            <a:ext cx="1327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1200" dirty="0" smtClean="0"/>
              <a:t>Relative to base </a:t>
            </a:r>
          </a:p>
          <a:p>
            <a:pPr algn="ctr"/>
            <a:r>
              <a:rPr lang="en-ZA" sz="1200" dirty="0" smtClean="0"/>
              <a:t>condition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4814810" y="3451043"/>
            <a:ext cx="1228041" cy="706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/>
              <a:t>Weighting process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711256" y="5179937"/>
            <a:ext cx="15972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200" dirty="0" smtClean="0"/>
              <a:t>Makeup of economy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4845334" y="5499961"/>
            <a:ext cx="1228041" cy="706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/>
              <a:t>Weighting process</a:t>
            </a:r>
          </a:p>
        </p:txBody>
      </p:sp>
      <p:cxnSp>
        <p:nvCxnSpPr>
          <p:cNvPr id="67" name="Elbow Connector 66"/>
          <p:cNvCxnSpPr>
            <a:endCxn id="51" idx="1"/>
          </p:cNvCxnSpPr>
          <p:nvPr/>
        </p:nvCxnSpPr>
        <p:spPr>
          <a:xfrm>
            <a:off x="2423886" y="1758187"/>
            <a:ext cx="2412387" cy="302653"/>
          </a:xfrm>
          <a:prstGeom prst="bentConnector3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endCxn id="59" idx="1"/>
          </p:cNvCxnSpPr>
          <p:nvPr/>
        </p:nvCxnSpPr>
        <p:spPr>
          <a:xfrm>
            <a:off x="2423886" y="3451043"/>
            <a:ext cx="2390924" cy="353018"/>
          </a:xfrm>
          <a:prstGeom prst="bentConnector3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>
            <a:endCxn id="65" idx="1"/>
          </p:cNvCxnSpPr>
          <p:nvPr/>
        </p:nvCxnSpPr>
        <p:spPr>
          <a:xfrm>
            <a:off x="2540000" y="5318436"/>
            <a:ext cx="2305334" cy="534543"/>
          </a:xfrm>
          <a:prstGeom prst="bentConnector3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lowchart: Predefined Process 76"/>
          <p:cNvSpPr/>
          <p:nvPr/>
        </p:nvSpPr>
        <p:spPr>
          <a:xfrm>
            <a:off x="6951252" y="1758187"/>
            <a:ext cx="876873" cy="605305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 smtClean="0"/>
              <a:t>Score</a:t>
            </a:r>
            <a:endParaRPr lang="en-GB" sz="1400" dirty="0"/>
          </a:p>
        </p:txBody>
      </p:sp>
      <p:sp>
        <p:nvSpPr>
          <p:cNvPr id="80" name="Flowchart: Predefined Process 79"/>
          <p:cNvSpPr/>
          <p:nvPr/>
        </p:nvSpPr>
        <p:spPr>
          <a:xfrm>
            <a:off x="6958127" y="3501408"/>
            <a:ext cx="876873" cy="605305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 smtClean="0"/>
              <a:t>Score</a:t>
            </a:r>
            <a:endParaRPr lang="en-GB" sz="1400" dirty="0"/>
          </a:p>
        </p:txBody>
      </p:sp>
      <p:sp>
        <p:nvSpPr>
          <p:cNvPr id="81" name="Flowchart: Predefined Process 80"/>
          <p:cNvSpPr/>
          <p:nvPr/>
        </p:nvSpPr>
        <p:spPr>
          <a:xfrm>
            <a:off x="6958127" y="5550326"/>
            <a:ext cx="876873" cy="605305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 smtClean="0"/>
              <a:t>Score</a:t>
            </a:r>
            <a:endParaRPr lang="en-GB" sz="1400" dirty="0"/>
          </a:p>
        </p:txBody>
      </p:sp>
      <p:sp>
        <p:nvSpPr>
          <p:cNvPr id="82" name="Rounded Rectangle 81"/>
          <p:cNvSpPr/>
          <p:nvPr/>
        </p:nvSpPr>
        <p:spPr>
          <a:xfrm>
            <a:off x="6515751" y="827625"/>
            <a:ext cx="1467106" cy="5915597"/>
          </a:xfrm>
          <a:prstGeom prst="roundRect">
            <a:avLst/>
          </a:prstGeom>
          <a:noFill/>
          <a:ln w="63500">
            <a:solidFill>
              <a:schemeClr val="accent2">
                <a:lumMod val="75000"/>
              </a:schemeClr>
            </a:solidFill>
            <a:prstDash val="dash"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4" name="Straight Arrow Connector 83"/>
          <p:cNvCxnSpPr>
            <a:stCxn id="51" idx="3"/>
            <a:endCxn id="77" idx="1"/>
          </p:cNvCxnSpPr>
          <p:nvPr/>
        </p:nvCxnSpPr>
        <p:spPr>
          <a:xfrm>
            <a:off x="6064314" y="2060840"/>
            <a:ext cx="88693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59" idx="3"/>
            <a:endCxn id="80" idx="1"/>
          </p:cNvCxnSpPr>
          <p:nvPr/>
        </p:nvCxnSpPr>
        <p:spPr>
          <a:xfrm>
            <a:off x="6042851" y="3804061"/>
            <a:ext cx="915276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65" idx="3"/>
            <a:endCxn id="81" idx="1"/>
          </p:cNvCxnSpPr>
          <p:nvPr/>
        </p:nvCxnSpPr>
        <p:spPr>
          <a:xfrm>
            <a:off x="6073375" y="5852979"/>
            <a:ext cx="884752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6637632" y="852637"/>
            <a:ext cx="12827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000" dirty="0" smtClean="0"/>
              <a:t>For all </a:t>
            </a:r>
          </a:p>
          <a:p>
            <a:pPr algn="ctr"/>
            <a:r>
              <a:rPr lang="en-ZA" sz="2000" dirty="0" smtClean="0"/>
              <a:t>scenarios</a:t>
            </a:r>
            <a:endParaRPr lang="en-GB" sz="2000" dirty="0"/>
          </a:p>
        </p:txBody>
      </p:sp>
      <p:sp>
        <p:nvSpPr>
          <p:cNvPr id="133" name="Rectangle 132"/>
          <p:cNvSpPr/>
          <p:nvPr/>
        </p:nvSpPr>
        <p:spPr>
          <a:xfrm>
            <a:off x="4696721" y="4183501"/>
            <a:ext cx="1507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1200" dirty="0" smtClean="0"/>
              <a:t>Relative to present </a:t>
            </a:r>
          </a:p>
          <a:p>
            <a:pPr algn="ctr"/>
            <a:r>
              <a:rPr lang="en-ZA" sz="1200" dirty="0" smtClean="0"/>
              <a:t>provisions</a:t>
            </a: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7849386" y="3825793"/>
            <a:ext cx="517989" cy="2724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7835000" y="2078157"/>
            <a:ext cx="517989" cy="2724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Bevel 1034"/>
          <p:cNvSpPr/>
          <p:nvPr/>
        </p:nvSpPr>
        <p:spPr>
          <a:xfrm rot="16200000">
            <a:off x="5745493" y="3413485"/>
            <a:ext cx="5915596" cy="74387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/>
              <a:t>Integrated </a:t>
            </a:r>
            <a:r>
              <a:rPr lang="en-ZA" sz="2400" dirty="0" smtClean="0"/>
              <a:t>Comparison (all </a:t>
            </a:r>
            <a:r>
              <a:rPr lang="en-ZA" sz="2400" dirty="0"/>
              <a:t>three variables)</a:t>
            </a:r>
            <a:endParaRPr lang="en-GB" sz="2400" dirty="0"/>
          </a:p>
        </p:txBody>
      </p:sp>
      <p:cxnSp>
        <p:nvCxnSpPr>
          <p:cNvPr id="153" name="Straight Arrow Connector 152"/>
          <p:cNvCxnSpPr>
            <a:stCxn id="81" idx="3"/>
          </p:cNvCxnSpPr>
          <p:nvPr/>
        </p:nvCxnSpPr>
        <p:spPr>
          <a:xfrm>
            <a:off x="7835000" y="5852979"/>
            <a:ext cx="554923" cy="2724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457200" y="-14514"/>
            <a:ext cx="8229600" cy="783771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3600">
                <a:solidFill>
                  <a:schemeClr val="bg1"/>
                </a:solidFill>
                <a:latin typeface="Futura Md BT" panose="020B0602020204020303" pitchFamily="34" charset="0"/>
                <a:cs typeface="ＭＳ Ｐゴシック" charset="0"/>
              </a:defRPr>
            </a:lvl1pPr>
            <a:lvl2pPr algn="ctr" eaLnBrk="0" hangingPunct="0">
              <a:defRPr sz="4400">
                <a:latin typeface="Calibri" pitchFamily="34" charset="0"/>
                <a:cs typeface="ＭＳ Ｐゴシック" charset="0"/>
              </a:defRPr>
            </a:lvl2pPr>
            <a:lvl3pPr algn="ctr" eaLnBrk="0" hangingPunct="0">
              <a:defRPr sz="4400">
                <a:latin typeface="Calibri" pitchFamily="34" charset="0"/>
                <a:cs typeface="ＭＳ Ｐゴシック" charset="0"/>
              </a:defRPr>
            </a:lvl3pPr>
            <a:lvl4pPr algn="ctr" eaLnBrk="0" hangingPunct="0">
              <a:defRPr sz="4400">
                <a:latin typeface="Calibri" pitchFamily="34" charset="0"/>
                <a:cs typeface="ＭＳ Ｐゴシック" charset="0"/>
              </a:defRPr>
            </a:lvl4pPr>
            <a:lvl5pPr algn="ctr" eaLnBrk="0" hangingPunct="0">
              <a:defRPr sz="4400">
                <a:latin typeface="Calibri" pitchFamily="34" charset="0"/>
                <a:cs typeface="ＭＳ Ｐゴシック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GB" dirty="0"/>
              <a:t>Multi-criteria assessment method</a:t>
            </a:r>
          </a:p>
        </p:txBody>
      </p:sp>
    </p:spTree>
    <p:extLst>
      <p:ext uri="{BB962C8B-B14F-4D97-AF65-F5344CB8AC3E}">
        <p14:creationId xmlns:p14="http://schemas.microsoft.com/office/powerpoint/2010/main" xmlns="" val="238604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Frame 119"/>
          <p:cNvSpPr/>
          <p:nvPr/>
        </p:nvSpPr>
        <p:spPr>
          <a:xfrm>
            <a:off x="4174792" y="5801710"/>
            <a:ext cx="4092243" cy="672791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 smtClean="0">
                <a:solidFill>
                  <a:schemeClr val="tx1"/>
                </a:solidFill>
              </a:rPr>
              <a:t>Management Class: I, II or III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82" name="Picture 2" descr="G:\Colin\from Paul\Letaba\iua-groot_letaba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78" t="45987" r="62638" b="21480"/>
          <a:stretch/>
        </p:blipFill>
        <p:spPr bwMode="auto">
          <a:xfrm>
            <a:off x="0" y="1146162"/>
            <a:ext cx="3832830" cy="466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Rectangle 124"/>
          <p:cNvSpPr/>
          <p:nvPr/>
        </p:nvSpPr>
        <p:spPr>
          <a:xfrm>
            <a:off x="2743200" y="3528355"/>
            <a:ext cx="6276515" cy="21162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997442" y="53554"/>
            <a:ext cx="7353938" cy="12003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eaLnBrk="0" hangingPunct="0">
              <a:defRPr sz="3600">
                <a:solidFill>
                  <a:schemeClr val="bg1"/>
                </a:solidFill>
                <a:latin typeface="Futura Md BT" panose="020B0602020204020303" pitchFamily="34" charset="0"/>
                <a:cs typeface="ＭＳ Ｐゴシック" charset="0"/>
              </a:defRPr>
            </a:lvl1pPr>
            <a:lvl2pPr algn="ctr" eaLnBrk="0" hangingPunct="0">
              <a:defRPr sz="4400">
                <a:latin typeface="Calibri" pitchFamily="34" charset="0"/>
                <a:cs typeface="ＭＳ Ｐゴシック" charset="0"/>
              </a:defRPr>
            </a:lvl2pPr>
            <a:lvl3pPr algn="ctr" eaLnBrk="0" hangingPunct="0">
              <a:defRPr sz="4400">
                <a:latin typeface="Calibri" pitchFamily="34" charset="0"/>
                <a:cs typeface="ＭＳ Ｐゴシック" charset="0"/>
              </a:defRPr>
            </a:lvl3pPr>
            <a:lvl4pPr algn="ctr" eaLnBrk="0" hangingPunct="0">
              <a:defRPr sz="4400">
                <a:latin typeface="Calibri" pitchFamily="34" charset="0"/>
                <a:cs typeface="ＭＳ Ｐゴシック" charset="0"/>
              </a:defRPr>
            </a:lvl4pPr>
            <a:lvl5pPr algn="ctr" eaLnBrk="0" hangingPunct="0">
              <a:defRPr sz="4400">
                <a:latin typeface="Calibri" pitchFamily="34" charset="0"/>
                <a:cs typeface="ＭＳ Ｐゴシック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ZA" dirty="0"/>
              <a:t>Deriving the Management Class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43650" y="3528355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800" dirty="0" smtClean="0"/>
              <a:t>Management </a:t>
            </a:r>
            <a:r>
              <a:rPr lang="en-ZA" sz="1800" dirty="0"/>
              <a:t> </a:t>
            </a:r>
            <a:r>
              <a:rPr lang="en-ZA" sz="1800" dirty="0" smtClean="0"/>
              <a:t>Class Criteria  </a:t>
            </a:r>
            <a:endParaRPr lang="en-GB" sz="1800" dirty="0"/>
          </a:p>
        </p:txBody>
      </p:sp>
      <p:sp>
        <p:nvSpPr>
          <p:cNvPr id="74" name="Notched Right Arrow 73"/>
          <p:cNvSpPr/>
          <p:nvPr/>
        </p:nvSpPr>
        <p:spPr>
          <a:xfrm>
            <a:off x="3906241" y="1531711"/>
            <a:ext cx="768170" cy="628650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8" name="TextBox 117"/>
          <p:cNvSpPr txBox="1"/>
          <p:nvPr/>
        </p:nvSpPr>
        <p:spPr>
          <a:xfrm>
            <a:off x="157761" y="726374"/>
            <a:ext cx="2042922" cy="95410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/>
              <a:t>Ecological Categories for a Selected Scenario</a:t>
            </a:r>
          </a:p>
          <a:p>
            <a:pPr algn="ctr"/>
            <a:r>
              <a:rPr lang="en-ZA" sz="1400" b="1" dirty="0" smtClean="0"/>
              <a:t>(IUA 1)  </a:t>
            </a:r>
            <a:endParaRPr lang="en-GB" sz="1400" b="1" dirty="0"/>
          </a:p>
        </p:txBody>
      </p:sp>
      <p:sp>
        <p:nvSpPr>
          <p:cNvPr id="119" name="Notched Right Arrow 118"/>
          <p:cNvSpPr/>
          <p:nvPr/>
        </p:nvSpPr>
        <p:spPr>
          <a:xfrm rot="5400000">
            <a:off x="6061803" y="5364186"/>
            <a:ext cx="465601" cy="628650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8" name="Straight Arrow Connector 87"/>
          <p:cNvCxnSpPr/>
          <p:nvPr/>
        </p:nvCxnSpPr>
        <p:spPr>
          <a:xfrm flipV="1">
            <a:off x="930069" y="3899140"/>
            <a:ext cx="760708" cy="813885"/>
          </a:xfrm>
          <a:prstGeom prst="straightConnector1">
            <a:avLst/>
          </a:prstGeom>
          <a:ln w="12700">
            <a:solidFill>
              <a:schemeClr val="tx1">
                <a:alpha val="46000"/>
              </a:schemeClr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1082469" y="4051540"/>
            <a:ext cx="760708" cy="813885"/>
          </a:xfrm>
          <a:prstGeom prst="straightConnector1">
            <a:avLst/>
          </a:prstGeom>
          <a:ln w="12700">
            <a:solidFill>
              <a:schemeClr val="tx1">
                <a:alpha val="46000"/>
              </a:schemeClr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3618618"/>
              </p:ext>
            </p:extLst>
          </p:nvPr>
        </p:nvGraphicFramePr>
        <p:xfrm>
          <a:off x="4744441" y="671836"/>
          <a:ext cx="2639189" cy="272675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91384"/>
                <a:gridCol w="849775"/>
                <a:gridCol w="698030"/>
              </a:tblGrid>
              <a:tr h="18118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u="none" strike="noStrike" dirty="0" smtClean="0">
                          <a:effectLst/>
                        </a:rPr>
                        <a:t>River Reach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u="none" strike="noStrike" dirty="0" smtClean="0">
                          <a:effectLst/>
                        </a:rPr>
                        <a:t>Length (km)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 dirty="0" smtClean="0">
                          <a:effectLst/>
                        </a:rPr>
                        <a:t>EC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811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B81A-00242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21.9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C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811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B81A-00256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5.3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D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811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B81A-00263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5.1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D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811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B81A-00270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20.2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C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811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B81B-00233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3.2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C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811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B81B-00234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7.1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C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811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B81B-00246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14.7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C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811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B81B-00251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3.7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D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811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B81B-00269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6.5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B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9023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B81B-00227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11.0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D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811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B81B-00240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10.2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C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811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B81B-00247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12.5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C/D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811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EWR1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25.7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 smtClean="0">
                          <a:effectLst/>
                        </a:rPr>
                        <a:t>C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8118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r>
                        <a:rPr lang="en-ZA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length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147.1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92" name="Table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2565060"/>
              </p:ext>
            </p:extLst>
          </p:nvPr>
        </p:nvGraphicFramePr>
        <p:xfrm>
          <a:off x="3028819" y="3922101"/>
          <a:ext cx="5665862" cy="16684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8145"/>
                <a:gridCol w="523306"/>
                <a:gridCol w="706952"/>
                <a:gridCol w="706952"/>
                <a:gridCol w="706952"/>
                <a:gridCol w="706952"/>
                <a:gridCol w="706952"/>
                <a:gridCol w="1009651"/>
              </a:tblGrid>
              <a:tr h="484799">
                <a:tc rowSpan="2" gridSpan="2">
                  <a:txBody>
                    <a:bodyPr/>
                    <a:lstStyle/>
                    <a:p>
                      <a:endParaRPr lang="en-GB" sz="1400" dirty="0"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400" spc="25" dirty="0">
                          <a:effectLst/>
                        </a:rPr>
                        <a:t>% EC representation at units represented by biophysical nodes in an IUA</a:t>
                      </a:r>
                      <a:endParaRPr lang="en-GB" sz="12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400" spc="25" dirty="0" smtClean="0">
                          <a:effectLst/>
                          <a:latin typeface="Arial"/>
                          <a:ea typeface="Times New Roman"/>
                          <a:cs typeface="Calibri"/>
                        </a:rPr>
                        <a:t>Dominated by?</a:t>
                      </a:r>
                      <a:endParaRPr lang="en-GB" sz="12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  <a:tr h="18034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400" spc="25" dirty="0">
                          <a:effectLst/>
                        </a:rPr>
                        <a:t>≥ A/B</a:t>
                      </a:r>
                      <a:endParaRPr lang="en-GB" sz="12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400" spc="25" dirty="0">
                          <a:effectLst/>
                        </a:rPr>
                        <a:t>≥ B</a:t>
                      </a:r>
                      <a:endParaRPr lang="en-GB" sz="12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400" spc="25" dirty="0">
                          <a:effectLst/>
                        </a:rPr>
                        <a:t>≥C</a:t>
                      </a:r>
                      <a:endParaRPr lang="en-GB" sz="12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400" spc="25" dirty="0">
                          <a:effectLst/>
                        </a:rPr>
                        <a:t>≥ D</a:t>
                      </a:r>
                      <a:endParaRPr lang="en-GB" sz="12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400" spc="25" dirty="0">
                          <a:effectLst/>
                        </a:rPr>
                        <a:t>&lt; D</a:t>
                      </a:r>
                      <a:endParaRPr lang="en-GB" sz="12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  <a:tr h="180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400" spc="25" dirty="0">
                          <a:effectLst/>
                        </a:rPr>
                        <a:t>Class </a:t>
                      </a:r>
                      <a:r>
                        <a:rPr lang="en-GB" sz="1200" kern="1400" spc="25" dirty="0" smtClean="0">
                          <a:effectLst/>
                        </a:rPr>
                        <a:t>I</a:t>
                      </a:r>
                      <a:endParaRPr lang="en-GB" sz="12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400" spc="25" dirty="0">
                          <a:effectLst/>
                        </a:rPr>
                        <a:t> </a:t>
                      </a:r>
                      <a:endParaRPr lang="en-GB" sz="12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400" spc="25" dirty="0">
                          <a:effectLst/>
                        </a:rPr>
                        <a:t>0</a:t>
                      </a:r>
                      <a:endParaRPr lang="en-GB" sz="12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400" spc="25" dirty="0">
                          <a:effectLst/>
                        </a:rPr>
                        <a:t>60</a:t>
                      </a:r>
                      <a:endParaRPr lang="en-GB" sz="12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400" spc="25" dirty="0">
                          <a:effectLst/>
                        </a:rPr>
                        <a:t>80</a:t>
                      </a:r>
                      <a:endParaRPr lang="en-GB" sz="12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400" spc="25" dirty="0">
                          <a:effectLst/>
                        </a:rPr>
                        <a:t>95</a:t>
                      </a:r>
                      <a:endParaRPr lang="en-GB" sz="12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400" spc="25" dirty="0">
                          <a:effectLst/>
                        </a:rPr>
                        <a:t>5</a:t>
                      </a:r>
                      <a:endParaRPr lang="en-GB" sz="12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400" spc="25" dirty="0" smtClean="0">
                          <a:effectLst/>
                          <a:latin typeface="Arial"/>
                          <a:ea typeface="Times New Roman"/>
                          <a:cs typeface="Calibri"/>
                        </a:rPr>
                        <a:t>A &amp; B EC</a:t>
                      </a:r>
                      <a:endParaRPr lang="en-GB" sz="12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  <a:tr h="180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400" spc="25" dirty="0">
                          <a:effectLst/>
                        </a:rPr>
                        <a:t>Class </a:t>
                      </a:r>
                      <a:r>
                        <a:rPr lang="en-GB" sz="1200" kern="1400" spc="25" dirty="0" smtClean="0">
                          <a:effectLst/>
                        </a:rPr>
                        <a:t>II</a:t>
                      </a:r>
                      <a:endParaRPr lang="en-GB" sz="12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400" spc="25" dirty="0">
                          <a:effectLst/>
                        </a:rPr>
                        <a:t> </a:t>
                      </a:r>
                      <a:endParaRPr lang="en-GB" sz="12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400" spc="25" dirty="0">
                          <a:effectLst/>
                        </a:rPr>
                        <a:t>0</a:t>
                      </a:r>
                      <a:endParaRPr lang="en-GB" sz="12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400" spc="25" dirty="0">
                          <a:effectLst/>
                        </a:rPr>
                        <a:t>70</a:t>
                      </a:r>
                      <a:endParaRPr lang="en-GB" sz="12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400" spc="25" dirty="0">
                          <a:effectLst/>
                        </a:rPr>
                        <a:t>90</a:t>
                      </a:r>
                      <a:endParaRPr lang="en-GB" sz="12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400" spc="25" dirty="0">
                          <a:effectLst/>
                        </a:rPr>
                        <a:t>10</a:t>
                      </a:r>
                      <a:endParaRPr lang="en-GB" sz="12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400" spc="25" dirty="0" smtClean="0">
                          <a:effectLst/>
                          <a:latin typeface="Arial"/>
                          <a:ea typeface="Times New Roman"/>
                          <a:cs typeface="Calibri"/>
                        </a:rPr>
                        <a:t>C EC</a:t>
                      </a:r>
                      <a:endParaRPr lang="en-GB" sz="12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  <a:tr h="18034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400" spc="25" dirty="0">
                          <a:effectLst/>
                        </a:rPr>
                        <a:t>Class </a:t>
                      </a:r>
                      <a:r>
                        <a:rPr lang="en-GB" sz="1200" kern="1400" spc="25" dirty="0" smtClean="0">
                          <a:effectLst/>
                        </a:rPr>
                        <a:t>III</a:t>
                      </a:r>
                      <a:endParaRPr lang="en-GB" sz="12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400" spc="25" dirty="0">
                          <a:effectLst/>
                        </a:rPr>
                        <a:t>Either</a:t>
                      </a:r>
                      <a:endParaRPr lang="en-GB" sz="12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400" spc="25" dirty="0">
                          <a:effectLst/>
                        </a:rPr>
                        <a:t>0</a:t>
                      </a:r>
                      <a:endParaRPr lang="en-GB" sz="12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400" spc="25" dirty="0">
                          <a:effectLst/>
                        </a:rPr>
                        <a:t>80</a:t>
                      </a:r>
                      <a:endParaRPr lang="en-GB" sz="12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400" spc="25" dirty="0">
                          <a:effectLst/>
                        </a:rPr>
                        <a:t>20</a:t>
                      </a:r>
                      <a:endParaRPr lang="en-GB" sz="12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400" spc="25" dirty="0" smtClean="0">
                          <a:effectLst/>
                          <a:latin typeface="Arial"/>
                          <a:ea typeface="Times New Roman"/>
                          <a:cs typeface="Calibri"/>
                        </a:rPr>
                        <a:t>D EC</a:t>
                      </a:r>
                      <a:endParaRPr lang="en-GB" sz="12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  <a:tr h="1803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400" spc="25" dirty="0">
                          <a:effectLst/>
                        </a:rPr>
                        <a:t>Or</a:t>
                      </a:r>
                      <a:endParaRPr lang="en-GB" sz="12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400" spc="25" dirty="0">
                          <a:effectLst/>
                        </a:rPr>
                        <a:t>100</a:t>
                      </a:r>
                      <a:endParaRPr lang="en-GB" sz="12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/>
                </a:tc>
              </a:tr>
            </a:tbl>
          </a:graphicData>
        </a:graphic>
      </p:graphicFrame>
      <p:sp>
        <p:nvSpPr>
          <p:cNvPr id="75" name="Notched Right Arrow 74"/>
          <p:cNvSpPr/>
          <p:nvPr/>
        </p:nvSpPr>
        <p:spPr>
          <a:xfrm rot="5400000">
            <a:off x="8133242" y="3374052"/>
            <a:ext cx="494228" cy="628650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3" name="TextBox 92"/>
              <p:cNvSpPr txBox="1"/>
              <p:nvPr/>
            </p:nvSpPr>
            <p:spPr>
              <a:xfrm>
                <a:off x="7527131" y="971755"/>
                <a:ext cx="1543308" cy="56425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sz="1400" dirty="0" smtClean="0"/>
                  <a:t>Pd </a:t>
                </a:r>
                <a14:m>
                  <m:oMath xmlns:m="http://schemas.openxmlformats.org/officeDocument/2006/math">
                    <m:r>
                      <a:rPr lang="pt-BR" sz="1400" i="1" smtClean="0">
                        <a:latin typeface="Cambria Math"/>
                      </a:rPr>
                      <m:t>=</m:t>
                    </m:r>
                    <m:r>
                      <a:rPr lang="en-ZA" sz="1400" b="0" i="1" smtClean="0">
                        <a:latin typeface="Cambria Math"/>
                      </a:rPr>
                      <m:t>   </m:t>
                    </m:r>
                    <m:nary>
                      <m:naryPr>
                        <m:chr m:val="∑"/>
                        <m:ctrlPr>
                          <a:rPr lang="pt-BR" sz="14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ZA" sz="1400" b="0" i="1" smtClean="0">
                            <a:latin typeface="Cambria Math"/>
                          </a:rPr>
                          <m:t>𝐷𝑙</m:t>
                        </m:r>
                      </m:e>
                    </m:nary>
                  </m:oMath>
                </a14:m>
                <a:endParaRPr lang="en-ZA" sz="1400" i="1" dirty="0" smtClean="0">
                  <a:latin typeface="Cambria Math"/>
                </a:endParaRPr>
              </a:p>
              <a:p>
                <a:r>
                  <a:rPr lang="en-GB" sz="1400" dirty="0" smtClean="0"/>
                  <a:t>        Total length</a:t>
                </a:r>
                <a:endParaRPr lang="en-GB" sz="1400" dirty="0"/>
              </a:p>
            </p:txBody>
          </p:sp>
        </mc:Choice>
        <mc:Fallback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131" y="971755"/>
                <a:ext cx="1543308" cy="564257"/>
              </a:xfrm>
              <a:prstGeom prst="rect">
                <a:avLst/>
              </a:prstGeom>
              <a:blipFill rotWithShape="1">
                <a:blip r:embed="rId3"/>
                <a:stretch>
                  <a:fillRect l="-784" t="-46316" b="-4631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/>
          <p:cNvCxnSpPr/>
          <p:nvPr/>
        </p:nvCxnSpPr>
        <p:spPr>
          <a:xfrm>
            <a:off x="8080375" y="1279283"/>
            <a:ext cx="65722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4" name="TextBox 93"/>
              <p:cNvSpPr txBox="1"/>
              <p:nvPr/>
            </p:nvSpPr>
            <p:spPr>
              <a:xfrm>
                <a:off x="7523251" y="1596104"/>
                <a:ext cx="1543308" cy="56425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sz="1400" dirty="0" smtClean="0"/>
                  <a:t>Pc </a:t>
                </a:r>
                <a14:m>
                  <m:oMath xmlns:m="http://schemas.openxmlformats.org/officeDocument/2006/math">
                    <m:r>
                      <a:rPr lang="pt-BR" sz="1400" i="1" smtClean="0">
                        <a:latin typeface="Cambria Math"/>
                      </a:rPr>
                      <m:t>=</m:t>
                    </m:r>
                    <m:r>
                      <a:rPr lang="en-ZA" sz="1400" b="0" i="1" smtClean="0">
                        <a:latin typeface="Cambria Math"/>
                      </a:rPr>
                      <m:t>   </m:t>
                    </m:r>
                    <m:nary>
                      <m:naryPr>
                        <m:chr m:val="∑"/>
                        <m:ctrlPr>
                          <a:rPr lang="pt-BR" sz="14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ZA" sz="1400" b="0" i="1" smtClean="0">
                            <a:latin typeface="Cambria Math"/>
                          </a:rPr>
                          <m:t>𝐶𝑙</m:t>
                        </m:r>
                      </m:e>
                    </m:nary>
                  </m:oMath>
                </a14:m>
                <a:endParaRPr lang="en-ZA" sz="1400" i="1" dirty="0" smtClean="0">
                  <a:latin typeface="Cambria Math"/>
                </a:endParaRPr>
              </a:p>
              <a:p>
                <a:r>
                  <a:rPr lang="en-GB" sz="1400" dirty="0" smtClean="0"/>
                  <a:t>        Total length</a:t>
                </a:r>
                <a:endParaRPr lang="en-GB" sz="1400" dirty="0"/>
              </a:p>
            </p:txBody>
          </p:sp>
        </mc:Choice>
        <mc:Fallback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251" y="1596104"/>
                <a:ext cx="1543308" cy="564257"/>
              </a:xfrm>
              <a:prstGeom prst="rect">
                <a:avLst/>
              </a:prstGeom>
              <a:blipFill rotWithShape="1">
                <a:blip r:embed="rId4"/>
                <a:stretch>
                  <a:fillRect l="-392" t="-46809" b="-4787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Connector 94"/>
          <p:cNvCxnSpPr/>
          <p:nvPr/>
        </p:nvCxnSpPr>
        <p:spPr>
          <a:xfrm>
            <a:off x="8063795" y="1903632"/>
            <a:ext cx="65722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6" name="TextBox 95"/>
              <p:cNvSpPr txBox="1"/>
              <p:nvPr/>
            </p:nvSpPr>
            <p:spPr>
              <a:xfrm>
                <a:off x="7525890" y="2241075"/>
                <a:ext cx="1543308" cy="56425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sz="1400" dirty="0" smtClean="0"/>
                  <a:t>Pb </a:t>
                </a:r>
                <a14:m>
                  <m:oMath xmlns:m="http://schemas.openxmlformats.org/officeDocument/2006/math">
                    <m:r>
                      <a:rPr lang="pt-BR" sz="1400" i="1" smtClean="0">
                        <a:latin typeface="Cambria Math"/>
                      </a:rPr>
                      <m:t>=</m:t>
                    </m:r>
                    <m:r>
                      <a:rPr lang="en-ZA" sz="1400" b="0" i="1" smtClean="0">
                        <a:latin typeface="Cambria Math"/>
                      </a:rPr>
                      <m:t>   </m:t>
                    </m:r>
                    <m:nary>
                      <m:naryPr>
                        <m:chr m:val="∑"/>
                        <m:ctrlPr>
                          <a:rPr lang="pt-BR" sz="14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ZA" sz="1400" b="0" i="1" smtClean="0">
                            <a:latin typeface="Cambria Math"/>
                          </a:rPr>
                          <m:t>𝐵𝑙</m:t>
                        </m:r>
                      </m:e>
                    </m:nary>
                  </m:oMath>
                </a14:m>
                <a:endParaRPr lang="en-ZA" sz="1400" i="1" dirty="0" smtClean="0">
                  <a:latin typeface="Cambria Math"/>
                </a:endParaRPr>
              </a:p>
              <a:p>
                <a:r>
                  <a:rPr lang="en-GB" sz="1400" dirty="0" smtClean="0"/>
                  <a:t>        Total length</a:t>
                </a:r>
                <a:endParaRPr lang="en-GB" sz="1400" dirty="0"/>
              </a:p>
            </p:txBody>
          </p:sp>
        </mc:Choice>
        <mc:Fallback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5890" y="2241075"/>
                <a:ext cx="1543308" cy="564257"/>
              </a:xfrm>
              <a:prstGeom prst="rect">
                <a:avLst/>
              </a:prstGeom>
              <a:blipFill rotWithShape="1">
                <a:blip r:embed="rId5"/>
                <a:stretch>
                  <a:fillRect l="-784" t="-46809" b="-4787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7" name="TextBox 96"/>
              <p:cNvSpPr txBox="1"/>
              <p:nvPr/>
            </p:nvSpPr>
            <p:spPr>
              <a:xfrm>
                <a:off x="7523251" y="2864743"/>
                <a:ext cx="1529265" cy="56425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sz="1400" dirty="0" smtClean="0"/>
                  <a:t>Pa/b </a:t>
                </a:r>
                <a14:m>
                  <m:oMath xmlns:m="http://schemas.openxmlformats.org/officeDocument/2006/math">
                    <m:r>
                      <a:rPr lang="pt-BR" sz="1400" i="1" smtClean="0">
                        <a:latin typeface="Cambria Math"/>
                      </a:rPr>
                      <m:t>=</m:t>
                    </m:r>
                    <m:r>
                      <a:rPr lang="en-ZA" sz="1400" b="0" i="1" smtClean="0">
                        <a:latin typeface="Cambria Math"/>
                      </a:rPr>
                      <m:t> </m:t>
                    </m:r>
                    <m:nary>
                      <m:naryPr>
                        <m:chr m:val="∑"/>
                        <m:ctrlPr>
                          <a:rPr lang="pt-BR" sz="14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ZA" sz="1400" b="0" i="1" smtClean="0">
                            <a:latin typeface="Cambria Math"/>
                          </a:rPr>
                          <m:t>𝐴</m:t>
                        </m:r>
                        <m:r>
                          <a:rPr lang="en-ZA" sz="1400" b="0" i="1" smtClean="0">
                            <a:latin typeface="Cambria Math"/>
                          </a:rPr>
                          <m:t>/</m:t>
                        </m:r>
                        <m:r>
                          <a:rPr lang="en-ZA" sz="1400" b="0" i="1" smtClean="0">
                            <a:latin typeface="Cambria Math"/>
                          </a:rPr>
                          <m:t>𝐵𝑙</m:t>
                        </m:r>
                      </m:e>
                    </m:nary>
                  </m:oMath>
                </a14:m>
                <a:endParaRPr lang="en-ZA" sz="1400" i="1" dirty="0" smtClean="0">
                  <a:latin typeface="Cambria Math"/>
                </a:endParaRPr>
              </a:p>
              <a:p>
                <a:r>
                  <a:rPr lang="en-GB" sz="1400" dirty="0" smtClean="0"/>
                  <a:t>         Total length</a:t>
                </a:r>
                <a:endParaRPr lang="en-GB" sz="1400" dirty="0"/>
              </a:p>
            </p:txBody>
          </p:sp>
        </mc:Choice>
        <mc:Fallback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251" y="2864743"/>
                <a:ext cx="1529265" cy="564257"/>
              </a:xfrm>
              <a:prstGeom prst="rect">
                <a:avLst/>
              </a:prstGeom>
              <a:blipFill rotWithShape="1">
                <a:blip r:embed="rId6"/>
                <a:stretch>
                  <a:fillRect l="-395" t="-46316" r="-1186" b="-4631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Connector 97"/>
          <p:cNvCxnSpPr/>
          <p:nvPr/>
        </p:nvCxnSpPr>
        <p:spPr>
          <a:xfrm>
            <a:off x="8101895" y="2551332"/>
            <a:ext cx="65722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8222545" y="3173632"/>
            <a:ext cx="65722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0893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542553"/>
            <a:ext cx="7772400" cy="1470025"/>
          </a:xfrm>
        </p:spPr>
        <p:txBody>
          <a:bodyPr/>
          <a:lstStyle/>
          <a:p>
            <a:r>
              <a:rPr lang="en-ZA" b="1" dirty="0" smtClean="0"/>
              <a:t>Questions for clarification</a:t>
            </a:r>
            <a:endParaRPr lang="en-GB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4869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10299</TotalTime>
  <Words>516</Words>
  <Application>Microsoft Office PowerPoint</Application>
  <PresentationFormat>On-screen Show (4:3)</PresentationFormat>
  <Paragraphs>163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Custom Design</vt:lpstr>
      <vt:lpstr>Slide 1</vt:lpstr>
      <vt:lpstr>Letaba NWRCS steps</vt:lpstr>
      <vt:lpstr>What needs to be evaluated?</vt:lpstr>
      <vt:lpstr>How is it rated?</vt:lpstr>
      <vt:lpstr>Why Multi-Criteria Analysis?</vt:lpstr>
      <vt:lpstr>Integrated Assessment of Scenarios </vt:lpstr>
      <vt:lpstr>Slide 7</vt:lpstr>
      <vt:lpstr>Slide 8</vt:lpstr>
      <vt:lpstr>Questions for clarification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 Maree</dc:creator>
  <cp:lastModifiedBy>nengovhelar</cp:lastModifiedBy>
  <cp:revision>341</cp:revision>
  <cp:lastPrinted>2013-10-03T06:41:32Z</cp:lastPrinted>
  <dcterms:created xsi:type="dcterms:W3CDTF">2012-08-01T10:33:21Z</dcterms:created>
  <dcterms:modified xsi:type="dcterms:W3CDTF">2014-03-17T08:03:42Z</dcterms:modified>
</cp:coreProperties>
</file>